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7086600" cy="102108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95E7F-2CE9-4C7B-B76D-53B6F82744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24B0AD9-3AD9-412A-9A1B-4E4F38BA1885}">
      <dgm:prSet phldrT="[Text]"/>
      <dgm:spPr/>
      <dgm:t>
        <a:bodyPr/>
        <a:lstStyle/>
        <a:p>
          <a:r>
            <a:rPr lang="tr-TR" dirty="0" smtClean="0"/>
            <a:t>Öğrenme kuramı</a:t>
          </a:r>
          <a:endParaRPr lang="tr-TR" dirty="0"/>
        </a:p>
      </dgm:t>
    </dgm:pt>
    <dgm:pt modelId="{382DC027-752F-4991-8F61-CE012071B645}" type="parTrans" cxnId="{2331B8F4-8253-4E7E-A8DF-2972ECD1168F}">
      <dgm:prSet/>
      <dgm:spPr/>
      <dgm:t>
        <a:bodyPr/>
        <a:lstStyle/>
        <a:p>
          <a:endParaRPr lang="tr-TR"/>
        </a:p>
      </dgm:t>
    </dgm:pt>
    <dgm:pt modelId="{ECC0BFB8-6A2A-4E9B-ADDE-7E970E76AB0C}" type="sibTrans" cxnId="{2331B8F4-8253-4E7E-A8DF-2972ECD1168F}">
      <dgm:prSet/>
      <dgm:spPr/>
      <dgm:t>
        <a:bodyPr/>
        <a:lstStyle/>
        <a:p>
          <a:endParaRPr lang="tr-TR"/>
        </a:p>
      </dgm:t>
    </dgm:pt>
    <dgm:pt modelId="{4022C4D0-A061-4124-8131-B48D4ED590E8}">
      <dgm:prSet phldrT="[Text]"/>
      <dgm:spPr/>
      <dgm:t>
        <a:bodyPr/>
        <a:lstStyle/>
        <a:p>
          <a:r>
            <a:rPr lang="tr-TR" dirty="0" smtClean="0"/>
            <a:t>Nasıl öğrendiğimiz</a:t>
          </a:r>
          <a:endParaRPr lang="tr-TR" dirty="0"/>
        </a:p>
      </dgm:t>
    </dgm:pt>
    <dgm:pt modelId="{F6A994D8-9002-42CA-8FF6-00A60DD5715A}" type="parTrans" cxnId="{BB73A910-8142-462F-B528-8A53782DE3E3}">
      <dgm:prSet/>
      <dgm:spPr/>
      <dgm:t>
        <a:bodyPr/>
        <a:lstStyle/>
        <a:p>
          <a:endParaRPr lang="tr-TR"/>
        </a:p>
      </dgm:t>
    </dgm:pt>
    <dgm:pt modelId="{BD8C697D-586F-4F56-B1CD-CFFF48E30DC2}" type="sibTrans" cxnId="{BB73A910-8142-462F-B528-8A53782DE3E3}">
      <dgm:prSet/>
      <dgm:spPr/>
      <dgm:t>
        <a:bodyPr/>
        <a:lstStyle/>
        <a:p>
          <a:endParaRPr lang="tr-TR"/>
        </a:p>
      </dgm:t>
    </dgm:pt>
    <dgm:pt modelId="{9361D567-748B-4F5D-A065-56F803FA8992}">
      <dgm:prSet phldrT="[Text]"/>
      <dgm:spPr/>
      <dgm:t>
        <a:bodyPr/>
        <a:lstStyle/>
        <a:p>
          <a:r>
            <a:rPr lang="tr-TR" dirty="0" smtClean="0"/>
            <a:t>Öğretme kuramı</a:t>
          </a:r>
          <a:endParaRPr lang="tr-TR" dirty="0"/>
        </a:p>
      </dgm:t>
    </dgm:pt>
    <dgm:pt modelId="{D7981BE7-3F2F-497D-BEC2-8F51B5ECE7C8}" type="parTrans" cxnId="{27F1BD68-852C-48FE-9139-7F7B836A7766}">
      <dgm:prSet/>
      <dgm:spPr/>
      <dgm:t>
        <a:bodyPr/>
        <a:lstStyle/>
        <a:p>
          <a:endParaRPr lang="tr-TR"/>
        </a:p>
      </dgm:t>
    </dgm:pt>
    <dgm:pt modelId="{BD8AB4C9-2188-4993-80A0-6BEA95F932CD}" type="sibTrans" cxnId="{27F1BD68-852C-48FE-9139-7F7B836A7766}">
      <dgm:prSet/>
      <dgm:spPr/>
      <dgm:t>
        <a:bodyPr/>
        <a:lstStyle/>
        <a:p>
          <a:endParaRPr lang="tr-TR"/>
        </a:p>
      </dgm:t>
    </dgm:pt>
    <dgm:pt modelId="{14A6C3F9-7494-4048-823B-905A09FA37A3}">
      <dgm:prSet phldrT="[Text]"/>
      <dgm:spPr/>
      <dgm:t>
        <a:bodyPr/>
        <a:lstStyle/>
        <a:p>
          <a:r>
            <a:rPr lang="tr-TR" dirty="0" smtClean="0"/>
            <a:t>İstenilen öğrenmenin gerçekleşmesini nasıl sağladığınız</a:t>
          </a:r>
          <a:endParaRPr lang="tr-TR" dirty="0"/>
        </a:p>
      </dgm:t>
    </dgm:pt>
    <dgm:pt modelId="{E0D381E6-342C-49DA-984B-9ED0FB036063}" type="parTrans" cxnId="{1FA00138-208A-488B-9242-5E9CB8AD4420}">
      <dgm:prSet/>
      <dgm:spPr/>
      <dgm:t>
        <a:bodyPr/>
        <a:lstStyle/>
        <a:p>
          <a:endParaRPr lang="tr-TR"/>
        </a:p>
      </dgm:t>
    </dgm:pt>
    <dgm:pt modelId="{F9C726B7-FF2E-446A-BD36-D2E315CDFFA1}" type="sibTrans" cxnId="{1FA00138-208A-488B-9242-5E9CB8AD4420}">
      <dgm:prSet/>
      <dgm:spPr/>
      <dgm:t>
        <a:bodyPr/>
        <a:lstStyle/>
        <a:p>
          <a:endParaRPr lang="tr-TR"/>
        </a:p>
      </dgm:t>
    </dgm:pt>
    <dgm:pt modelId="{774744ED-5131-491B-940F-599A61FBFBB5}">
      <dgm:prSet phldrT="[Text]"/>
      <dgm:spPr/>
      <dgm:t>
        <a:bodyPr/>
        <a:lstStyle/>
        <a:p>
          <a:r>
            <a:rPr lang="tr-TR" dirty="0" smtClean="0"/>
            <a:t>Öğretim tasarımı modeli</a:t>
          </a:r>
          <a:endParaRPr lang="tr-TR" dirty="0"/>
        </a:p>
      </dgm:t>
    </dgm:pt>
    <dgm:pt modelId="{CA0C4F95-1F3A-4C0C-9DEA-B6BD39DE31A5}" type="parTrans" cxnId="{F7614E13-F54E-4407-9F16-DF5299792C8B}">
      <dgm:prSet/>
      <dgm:spPr/>
      <dgm:t>
        <a:bodyPr/>
        <a:lstStyle/>
        <a:p>
          <a:endParaRPr lang="tr-TR"/>
        </a:p>
      </dgm:t>
    </dgm:pt>
    <dgm:pt modelId="{178BF17E-9B90-42E1-B21F-5B7E542216D2}" type="sibTrans" cxnId="{F7614E13-F54E-4407-9F16-DF5299792C8B}">
      <dgm:prSet/>
      <dgm:spPr/>
      <dgm:t>
        <a:bodyPr/>
        <a:lstStyle/>
        <a:p>
          <a:endParaRPr lang="tr-TR"/>
        </a:p>
      </dgm:t>
    </dgm:pt>
    <dgm:pt modelId="{3E5D657F-6E06-41FD-86C1-90C3D5B54697}">
      <dgm:prSet phldrT="[Text]"/>
      <dgm:spPr/>
      <dgm:t>
        <a:bodyPr/>
        <a:lstStyle/>
        <a:p>
          <a:r>
            <a:rPr lang="tr-TR" dirty="0" smtClean="0"/>
            <a:t>Etkili bir ders ortaya koymak için öğretim kuramını nasıl uyguladığımız</a:t>
          </a:r>
          <a:endParaRPr lang="tr-TR" dirty="0"/>
        </a:p>
      </dgm:t>
    </dgm:pt>
    <dgm:pt modelId="{9758797C-671E-4181-B2A4-34373665CFF8}" type="parTrans" cxnId="{4D1A9265-B7A8-46AA-B9E6-86CBB63919E6}">
      <dgm:prSet/>
      <dgm:spPr/>
      <dgm:t>
        <a:bodyPr/>
        <a:lstStyle/>
        <a:p>
          <a:endParaRPr lang="tr-TR"/>
        </a:p>
      </dgm:t>
    </dgm:pt>
    <dgm:pt modelId="{8E62DBE0-7A22-49E5-8FB3-44E228F42D18}" type="sibTrans" cxnId="{4D1A9265-B7A8-46AA-B9E6-86CBB63919E6}">
      <dgm:prSet/>
      <dgm:spPr/>
      <dgm:t>
        <a:bodyPr/>
        <a:lstStyle/>
        <a:p>
          <a:endParaRPr lang="tr-TR"/>
        </a:p>
      </dgm:t>
    </dgm:pt>
    <dgm:pt modelId="{2914C2E0-25B1-4D13-BFA6-537F88067DF9}" type="pres">
      <dgm:prSet presAssocID="{5A195E7F-2CE9-4C7B-B76D-53B6F82744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7AE7465-B796-4B6B-AA45-AC15C97FDFC5}" type="pres">
      <dgm:prSet presAssocID="{924B0AD9-3AD9-412A-9A1B-4E4F38BA1885}" presName="composite" presStyleCnt="0"/>
      <dgm:spPr/>
    </dgm:pt>
    <dgm:pt modelId="{CA06BCDE-6B1B-42FC-9C4F-06A4403DE32D}" type="pres">
      <dgm:prSet presAssocID="{924B0AD9-3AD9-412A-9A1B-4E4F38BA188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567D40-EB93-4A01-BFE1-56F0A78F1361}" type="pres">
      <dgm:prSet presAssocID="{924B0AD9-3AD9-412A-9A1B-4E4F38BA188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C800E1-27EA-4DE0-AEF0-9C8BBE9B5123}" type="pres">
      <dgm:prSet presAssocID="{ECC0BFB8-6A2A-4E9B-ADDE-7E970E76AB0C}" presName="sp" presStyleCnt="0"/>
      <dgm:spPr/>
    </dgm:pt>
    <dgm:pt modelId="{7E3298F1-84C0-4B1D-A370-4B274D115D46}" type="pres">
      <dgm:prSet presAssocID="{9361D567-748B-4F5D-A065-56F803FA8992}" presName="composite" presStyleCnt="0"/>
      <dgm:spPr/>
    </dgm:pt>
    <dgm:pt modelId="{D3C67DE7-D969-4B4D-8D72-D4EBC6BC009F}" type="pres">
      <dgm:prSet presAssocID="{9361D567-748B-4F5D-A065-56F803FA899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FF978A-5D46-4349-BBC4-1C29A4165430}" type="pres">
      <dgm:prSet presAssocID="{9361D567-748B-4F5D-A065-56F803FA89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DB8662-9390-42C7-A7C8-3A40BA34A2AF}" type="pres">
      <dgm:prSet presAssocID="{BD8AB4C9-2188-4993-80A0-6BEA95F932CD}" presName="sp" presStyleCnt="0"/>
      <dgm:spPr/>
    </dgm:pt>
    <dgm:pt modelId="{5E069161-436E-4569-A480-4B57D2F9AF91}" type="pres">
      <dgm:prSet presAssocID="{774744ED-5131-491B-940F-599A61FBFBB5}" presName="composite" presStyleCnt="0"/>
      <dgm:spPr/>
    </dgm:pt>
    <dgm:pt modelId="{398DB5E7-E000-4108-827C-4C7C53CD21E8}" type="pres">
      <dgm:prSet presAssocID="{774744ED-5131-491B-940F-599A61FBFB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8BB044-8E43-402A-945A-FA539C3955BB}" type="pres">
      <dgm:prSet presAssocID="{774744ED-5131-491B-940F-599A61FBFBB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43456E-DBEC-48A2-B50B-C1AE4939C66B}" type="presOf" srcId="{5A195E7F-2CE9-4C7B-B76D-53B6F82744B5}" destId="{2914C2E0-25B1-4D13-BFA6-537F88067DF9}" srcOrd="0" destOrd="0" presId="urn:microsoft.com/office/officeart/2005/8/layout/chevron2"/>
    <dgm:cxn modelId="{F0FAAA3B-0504-4FC5-8025-5160E00D1114}" type="presOf" srcId="{3E5D657F-6E06-41FD-86C1-90C3D5B54697}" destId="{218BB044-8E43-402A-945A-FA539C3955BB}" srcOrd="0" destOrd="0" presId="urn:microsoft.com/office/officeart/2005/8/layout/chevron2"/>
    <dgm:cxn modelId="{E2B08B63-D7EF-4211-A95D-AD6D85227FF0}" type="presOf" srcId="{4022C4D0-A061-4124-8131-B48D4ED590E8}" destId="{C7567D40-EB93-4A01-BFE1-56F0A78F1361}" srcOrd="0" destOrd="0" presId="urn:microsoft.com/office/officeart/2005/8/layout/chevron2"/>
    <dgm:cxn modelId="{2331B8F4-8253-4E7E-A8DF-2972ECD1168F}" srcId="{5A195E7F-2CE9-4C7B-B76D-53B6F82744B5}" destId="{924B0AD9-3AD9-412A-9A1B-4E4F38BA1885}" srcOrd="0" destOrd="0" parTransId="{382DC027-752F-4991-8F61-CE012071B645}" sibTransId="{ECC0BFB8-6A2A-4E9B-ADDE-7E970E76AB0C}"/>
    <dgm:cxn modelId="{A4E1E468-5967-46B4-AFF1-AF281CBEECB8}" type="presOf" srcId="{774744ED-5131-491B-940F-599A61FBFBB5}" destId="{398DB5E7-E000-4108-827C-4C7C53CD21E8}" srcOrd="0" destOrd="0" presId="urn:microsoft.com/office/officeart/2005/8/layout/chevron2"/>
    <dgm:cxn modelId="{1FA00138-208A-488B-9242-5E9CB8AD4420}" srcId="{9361D567-748B-4F5D-A065-56F803FA8992}" destId="{14A6C3F9-7494-4048-823B-905A09FA37A3}" srcOrd="0" destOrd="0" parTransId="{E0D381E6-342C-49DA-984B-9ED0FB036063}" sibTransId="{F9C726B7-FF2E-446A-BD36-D2E315CDFFA1}"/>
    <dgm:cxn modelId="{20DAE87A-3D9D-4829-AC44-0259A3F3FD8A}" type="presOf" srcId="{924B0AD9-3AD9-412A-9A1B-4E4F38BA1885}" destId="{CA06BCDE-6B1B-42FC-9C4F-06A4403DE32D}" srcOrd="0" destOrd="0" presId="urn:microsoft.com/office/officeart/2005/8/layout/chevron2"/>
    <dgm:cxn modelId="{BB73A910-8142-462F-B528-8A53782DE3E3}" srcId="{924B0AD9-3AD9-412A-9A1B-4E4F38BA1885}" destId="{4022C4D0-A061-4124-8131-B48D4ED590E8}" srcOrd="0" destOrd="0" parTransId="{F6A994D8-9002-42CA-8FF6-00A60DD5715A}" sibTransId="{BD8C697D-586F-4F56-B1CD-CFFF48E30DC2}"/>
    <dgm:cxn modelId="{BAC64CB9-CDEC-4D78-859B-B51284C004D3}" type="presOf" srcId="{14A6C3F9-7494-4048-823B-905A09FA37A3}" destId="{00FF978A-5D46-4349-BBC4-1C29A4165430}" srcOrd="0" destOrd="0" presId="urn:microsoft.com/office/officeart/2005/8/layout/chevron2"/>
    <dgm:cxn modelId="{4D1A9265-B7A8-46AA-B9E6-86CBB63919E6}" srcId="{774744ED-5131-491B-940F-599A61FBFBB5}" destId="{3E5D657F-6E06-41FD-86C1-90C3D5B54697}" srcOrd="0" destOrd="0" parTransId="{9758797C-671E-4181-B2A4-34373665CFF8}" sibTransId="{8E62DBE0-7A22-49E5-8FB3-44E228F42D18}"/>
    <dgm:cxn modelId="{B8F336FD-8914-4F00-8888-647DFB5058CA}" type="presOf" srcId="{9361D567-748B-4F5D-A065-56F803FA8992}" destId="{D3C67DE7-D969-4B4D-8D72-D4EBC6BC009F}" srcOrd="0" destOrd="0" presId="urn:microsoft.com/office/officeart/2005/8/layout/chevron2"/>
    <dgm:cxn modelId="{27F1BD68-852C-48FE-9139-7F7B836A7766}" srcId="{5A195E7F-2CE9-4C7B-B76D-53B6F82744B5}" destId="{9361D567-748B-4F5D-A065-56F803FA8992}" srcOrd="1" destOrd="0" parTransId="{D7981BE7-3F2F-497D-BEC2-8F51B5ECE7C8}" sibTransId="{BD8AB4C9-2188-4993-80A0-6BEA95F932CD}"/>
    <dgm:cxn modelId="{F7614E13-F54E-4407-9F16-DF5299792C8B}" srcId="{5A195E7F-2CE9-4C7B-B76D-53B6F82744B5}" destId="{774744ED-5131-491B-940F-599A61FBFBB5}" srcOrd="2" destOrd="0" parTransId="{CA0C4F95-1F3A-4C0C-9DEA-B6BD39DE31A5}" sibTransId="{178BF17E-9B90-42E1-B21F-5B7E542216D2}"/>
    <dgm:cxn modelId="{93FFCD96-7C42-46CE-897D-FD0154E0C421}" type="presParOf" srcId="{2914C2E0-25B1-4D13-BFA6-537F88067DF9}" destId="{D7AE7465-B796-4B6B-AA45-AC15C97FDFC5}" srcOrd="0" destOrd="0" presId="urn:microsoft.com/office/officeart/2005/8/layout/chevron2"/>
    <dgm:cxn modelId="{79AF8F98-4847-4706-A773-907E2D7C4CFF}" type="presParOf" srcId="{D7AE7465-B796-4B6B-AA45-AC15C97FDFC5}" destId="{CA06BCDE-6B1B-42FC-9C4F-06A4403DE32D}" srcOrd="0" destOrd="0" presId="urn:microsoft.com/office/officeart/2005/8/layout/chevron2"/>
    <dgm:cxn modelId="{002EDC3C-AC8C-44B9-B110-DA3666CCF6DE}" type="presParOf" srcId="{D7AE7465-B796-4B6B-AA45-AC15C97FDFC5}" destId="{C7567D40-EB93-4A01-BFE1-56F0A78F1361}" srcOrd="1" destOrd="0" presId="urn:microsoft.com/office/officeart/2005/8/layout/chevron2"/>
    <dgm:cxn modelId="{6340A1EB-A3A9-45AC-ACA3-1EB7C9BCCED8}" type="presParOf" srcId="{2914C2E0-25B1-4D13-BFA6-537F88067DF9}" destId="{4BC800E1-27EA-4DE0-AEF0-9C8BBE9B5123}" srcOrd="1" destOrd="0" presId="urn:microsoft.com/office/officeart/2005/8/layout/chevron2"/>
    <dgm:cxn modelId="{214D6445-A2F9-4DC9-939A-A1EE2776C525}" type="presParOf" srcId="{2914C2E0-25B1-4D13-BFA6-537F88067DF9}" destId="{7E3298F1-84C0-4B1D-A370-4B274D115D46}" srcOrd="2" destOrd="0" presId="urn:microsoft.com/office/officeart/2005/8/layout/chevron2"/>
    <dgm:cxn modelId="{6F89A8F5-E6FA-4EA7-86ED-19007FB14F2D}" type="presParOf" srcId="{7E3298F1-84C0-4B1D-A370-4B274D115D46}" destId="{D3C67DE7-D969-4B4D-8D72-D4EBC6BC009F}" srcOrd="0" destOrd="0" presId="urn:microsoft.com/office/officeart/2005/8/layout/chevron2"/>
    <dgm:cxn modelId="{18328D51-DBCE-4070-81A8-CEF6EF7A232C}" type="presParOf" srcId="{7E3298F1-84C0-4B1D-A370-4B274D115D46}" destId="{00FF978A-5D46-4349-BBC4-1C29A4165430}" srcOrd="1" destOrd="0" presId="urn:microsoft.com/office/officeart/2005/8/layout/chevron2"/>
    <dgm:cxn modelId="{D1DC3F9C-DCD7-42F0-80AA-4F27493D1F26}" type="presParOf" srcId="{2914C2E0-25B1-4D13-BFA6-537F88067DF9}" destId="{AFDB8662-9390-42C7-A7C8-3A40BA34A2AF}" srcOrd="3" destOrd="0" presId="urn:microsoft.com/office/officeart/2005/8/layout/chevron2"/>
    <dgm:cxn modelId="{A10C3CF5-69CD-4087-A0B7-F397F9F644D3}" type="presParOf" srcId="{2914C2E0-25B1-4D13-BFA6-537F88067DF9}" destId="{5E069161-436E-4569-A480-4B57D2F9AF91}" srcOrd="4" destOrd="0" presId="urn:microsoft.com/office/officeart/2005/8/layout/chevron2"/>
    <dgm:cxn modelId="{6E62A344-7406-44B5-9F30-5F4BDB20E069}" type="presParOf" srcId="{5E069161-436E-4569-A480-4B57D2F9AF91}" destId="{398DB5E7-E000-4108-827C-4C7C53CD21E8}" srcOrd="0" destOrd="0" presId="urn:microsoft.com/office/officeart/2005/8/layout/chevron2"/>
    <dgm:cxn modelId="{9ABA8D95-CC0D-446B-A0B4-6CAFDF1D4666}" type="presParOf" srcId="{5E069161-436E-4569-A480-4B57D2F9AF91}" destId="{218BB044-8E43-402A-945A-FA539C3955B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733C3AD-3C16-466E-984E-1D1FADFA0254}">
      <dgm:prSet/>
      <dgm:spPr/>
      <dgm:t>
        <a:bodyPr/>
        <a:lstStyle/>
        <a:p>
          <a:r>
            <a:rPr lang="tr-TR" dirty="0" smtClean="0"/>
            <a:t>Öğretim kuramı veya modellerin verimliliğini etkileyen unsurlar</a:t>
          </a:r>
          <a:endParaRPr lang="tr-TR" dirty="0"/>
        </a:p>
      </dgm:t>
    </dgm:pt>
    <dgm:pt modelId="{3637E334-8F7B-4B7F-BE07-1315A9D8B002}" type="parTrans" cxnId="{330DF45F-2C6A-45CF-9F61-C9F0513FEB93}">
      <dgm:prSet/>
      <dgm:spPr/>
      <dgm:t>
        <a:bodyPr/>
        <a:lstStyle/>
        <a:p>
          <a:endParaRPr lang="tr-TR"/>
        </a:p>
      </dgm:t>
    </dgm:pt>
    <dgm:pt modelId="{7D080C95-8E0F-407E-9B36-C1C9564BE970}" type="sibTrans" cxnId="{330DF45F-2C6A-45CF-9F61-C9F0513FEB93}">
      <dgm:prSet/>
      <dgm:spPr/>
      <dgm:t>
        <a:bodyPr/>
        <a:lstStyle/>
        <a:p>
          <a:endParaRPr lang="tr-TR"/>
        </a:p>
      </dgm:t>
    </dgm:pt>
    <dgm:pt modelId="{3FB54544-B8E4-47F3-A390-6742BE18DC34}">
      <dgm:prSet/>
      <dgm:spPr/>
      <dgm:t>
        <a:bodyPr/>
        <a:lstStyle/>
        <a:p>
          <a:r>
            <a:rPr lang="tr-TR" dirty="0" smtClean="0"/>
            <a:t>Öğrenme gereksinimlerini belirlemem analizi için yeterlilik</a:t>
          </a:r>
          <a:endParaRPr lang="tr-TR" dirty="0"/>
        </a:p>
      </dgm:t>
    </dgm:pt>
    <dgm:pt modelId="{26725329-CD2A-463A-A8AC-74C04F3D4360}" type="parTrans" cxnId="{0403C9C5-96FD-4242-B25F-84CFD38D0572}">
      <dgm:prSet/>
      <dgm:spPr/>
      <dgm:t>
        <a:bodyPr/>
        <a:lstStyle/>
        <a:p>
          <a:endParaRPr lang="tr-TR"/>
        </a:p>
      </dgm:t>
    </dgm:pt>
    <dgm:pt modelId="{712C1A93-41E1-4EEE-B31B-2A67815405F2}" type="sibTrans" cxnId="{0403C9C5-96FD-4242-B25F-84CFD38D0572}">
      <dgm:prSet/>
      <dgm:spPr/>
      <dgm:t>
        <a:bodyPr/>
        <a:lstStyle/>
        <a:p>
          <a:endParaRPr lang="tr-TR"/>
        </a:p>
      </dgm:t>
    </dgm:pt>
    <dgm:pt modelId="{F19293A3-3C96-425E-AAFB-5F41A8E5D8C7}">
      <dgm:prSet/>
      <dgm:spPr/>
      <dgm:t>
        <a:bodyPr/>
        <a:lstStyle/>
        <a:p>
          <a:r>
            <a:rPr lang="tr-TR" dirty="0" smtClean="0"/>
            <a:t>Koşulları ve öğretim uygulamalarını ölçme</a:t>
          </a:r>
          <a:endParaRPr lang="tr-TR" dirty="0"/>
        </a:p>
      </dgm:t>
    </dgm:pt>
    <dgm:pt modelId="{8E7E1339-8718-4705-8CFB-2598CFAD67F6}" type="parTrans" cxnId="{EBB0B61F-E363-4E0C-A5C2-5F6BE6CC1FA1}">
      <dgm:prSet/>
      <dgm:spPr/>
      <dgm:t>
        <a:bodyPr/>
        <a:lstStyle/>
        <a:p>
          <a:endParaRPr lang="tr-TR"/>
        </a:p>
      </dgm:t>
    </dgm:pt>
    <dgm:pt modelId="{21E6ECC1-5EEE-4871-9B9C-4DBC3AF913B7}" type="sibTrans" cxnId="{EBB0B61F-E363-4E0C-A5C2-5F6BE6CC1FA1}">
      <dgm:prSet/>
      <dgm:spPr/>
      <dgm:t>
        <a:bodyPr/>
        <a:lstStyle/>
        <a:p>
          <a:endParaRPr lang="tr-TR"/>
        </a:p>
      </dgm:t>
    </dgm:pt>
    <dgm:pt modelId="{4B510DA1-9489-4E51-859F-FDAA01AAE8D1}">
      <dgm:prSet/>
      <dgm:spPr/>
      <dgm:t>
        <a:bodyPr/>
        <a:lstStyle/>
        <a:p>
          <a:r>
            <a:rPr lang="tr-TR" dirty="0" smtClean="0"/>
            <a:t>Bir öğrenme kuramı ile </a:t>
          </a:r>
          <a:r>
            <a:rPr lang="tr-TR" dirty="0" err="1" smtClean="0"/>
            <a:t>bağdaştırılabilirlik</a:t>
          </a:r>
          <a:endParaRPr lang="tr-TR" dirty="0"/>
        </a:p>
      </dgm:t>
    </dgm:pt>
    <dgm:pt modelId="{91A05C42-CF87-4BB8-8BD7-02593C3461FA}" type="parTrans" cxnId="{CD88C3DA-B770-48BC-A979-8ED1F13B98D9}">
      <dgm:prSet/>
      <dgm:spPr/>
      <dgm:t>
        <a:bodyPr/>
        <a:lstStyle/>
        <a:p>
          <a:endParaRPr lang="tr-TR"/>
        </a:p>
      </dgm:t>
    </dgm:pt>
    <dgm:pt modelId="{40B7FCC8-E880-483E-AABC-678CE677E4A7}" type="sibTrans" cxnId="{CD88C3DA-B770-48BC-A979-8ED1F13B98D9}">
      <dgm:prSet/>
      <dgm:spPr/>
      <dgm:t>
        <a:bodyPr/>
        <a:lstStyle/>
        <a:p>
          <a:endParaRPr lang="tr-TR"/>
        </a:p>
      </dgm:t>
    </dgm:pt>
    <dgm:pt modelId="{9F9F401D-1665-46D4-AA36-B2E5F76F3C66}">
      <dgm:prSet/>
      <dgm:spPr/>
      <dgm:t>
        <a:bodyPr/>
        <a:lstStyle/>
        <a:p>
          <a:r>
            <a:rPr lang="tr-TR" dirty="0" smtClean="0"/>
            <a:t>Öğrenme kuramı, öğretim kuramı ve öğretim modelinin net bir şekilde bağlanması</a:t>
          </a:r>
          <a:endParaRPr lang="tr-TR" dirty="0"/>
        </a:p>
      </dgm:t>
    </dgm:pt>
    <dgm:pt modelId="{3AAF23CE-FD99-42F8-94E0-AF2793323CC6}" type="parTrans" cxnId="{AD5644E1-7208-4B2B-80BC-5D5EE1E3E48F}">
      <dgm:prSet/>
      <dgm:spPr/>
      <dgm:t>
        <a:bodyPr/>
        <a:lstStyle/>
        <a:p>
          <a:endParaRPr lang="tr-TR"/>
        </a:p>
      </dgm:t>
    </dgm:pt>
    <dgm:pt modelId="{03D4897F-5C0B-454D-B772-ACCE0280F028}" type="sibTrans" cxnId="{AD5644E1-7208-4B2B-80BC-5D5EE1E3E48F}">
      <dgm:prSet/>
      <dgm:spPr/>
      <dgm:t>
        <a:bodyPr/>
        <a:lstStyle/>
        <a:p>
          <a:endParaRPr lang="tr-TR"/>
        </a:p>
      </dgm:t>
    </dgm:pt>
    <dgm:pt modelId="{4EAE45A5-3CB5-429E-BCF7-40D6AB36BB95}" type="pres">
      <dgm:prSet presAssocID="{C24C37AD-0EB8-4D37-B1CE-90A88B8E6E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4B67E2-CC86-4B40-B690-6E09FA598C38}" type="pres">
      <dgm:prSet presAssocID="{4733C3AD-3C16-466E-984E-1D1FADFA02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B9E049-E27D-4448-BE00-EB2EC6C1ED82}" type="pres">
      <dgm:prSet presAssocID="{4733C3AD-3C16-466E-984E-1D1FADFA025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C8AB841-2788-49D1-B884-27DA0A59BF3E}" type="presOf" srcId="{F19293A3-3C96-425E-AAFB-5F41A8E5D8C7}" destId="{FEB9E049-E27D-4448-BE00-EB2EC6C1ED82}" srcOrd="0" destOrd="1" presId="urn:microsoft.com/office/officeart/2005/8/layout/vList2"/>
    <dgm:cxn modelId="{46235AF3-0743-4330-BDD0-1F53A0D23567}" type="presOf" srcId="{9F9F401D-1665-46D4-AA36-B2E5F76F3C66}" destId="{FEB9E049-E27D-4448-BE00-EB2EC6C1ED82}" srcOrd="0" destOrd="3" presId="urn:microsoft.com/office/officeart/2005/8/layout/vList2"/>
    <dgm:cxn modelId="{E587D655-12AB-4ABD-9235-EF3F39948093}" type="presOf" srcId="{C24C37AD-0EB8-4D37-B1CE-90A88B8E6E26}" destId="{4EAE45A5-3CB5-429E-BCF7-40D6AB36BB95}" srcOrd="0" destOrd="0" presId="urn:microsoft.com/office/officeart/2005/8/layout/vList2"/>
    <dgm:cxn modelId="{E0C5CB95-754E-40A1-B192-EDAF23DB97C8}" type="presOf" srcId="{3FB54544-B8E4-47F3-A390-6742BE18DC34}" destId="{FEB9E049-E27D-4448-BE00-EB2EC6C1ED82}" srcOrd="0" destOrd="0" presId="urn:microsoft.com/office/officeart/2005/8/layout/vList2"/>
    <dgm:cxn modelId="{AD5644E1-7208-4B2B-80BC-5D5EE1E3E48F}" srcId="{4733C3AD-3C16-466E-984E-1D1FADFA0254}" destId="{9F9F401D-1665-46D4-AA36-B2E5F76F3C66}" srcOrd="3" destOrd="0" parTransId="{3AAF23CE-FD99-42F8-94E0-AF2793323CC6}" sibTransId="{03D4897F-5C0B-454D-B772-ACCE0280F028}"/>
    <dgm:cxn modelId="{0403C9C5-96FD-4242-B25F-84CFD38D0572}" srcId="{4733C3AD-3C16-466E-984E-1D1FADFA0254}" destId="{3FB54544-B8E4-47F3-A390-6742BE18DC34}" srcOrd="0" destOrd="0" parTransId="{26725329-CD2A-463A-A8AC-74C04F3D4360}" sibTransId="{712C1A93-41E1-4EEE-B31B-2A67815405F2}"/>
    <dgm:cxn modelId="{EBB0B61F-E363-4E0C-A5C2-5F6BE6CC1FA1}" srcId="{4733C3AD-3C16-466E-984E-1D1FADFA0254}" destId="{F19293A3-3C96-425E-AAFB-5F41A8E5D8C7}" srcOrd="1" destOrd="0" parTransId="{8E7E1339-8718-4705-8CFB-2598CFAD67F6}" sibTransId="{21E6ECC1-5EEE-4871-9B9C-4DBC3AF913B7}"/>
    <dgm:cxn modelId="{CD88C3DA-B770-48BC-A979-8ED1F13B98D9}" srcId="{4733C3AD-3C16-466E-984E-1D1FADFA0254}" destId="{4B510DA1-9489-4E51-859F-FDAA01AAE8D1}" srcOrd="2" destOrd="0" parTransId="{91A05C42-CF87-4BB8-8BD7-02593C3461FA}" sibTransId="{40B7FCC8-E880-483E-AABC-678CE677E4A7}"/>
    <dgm:cxn modelId="{330DF45F-2C6A-45CF-9F61-C9F0513FEB93}" srcId="{C24C37AD-0EB8-4D37-B1CE-90A88B8E6E26}" destId="{4733C3AD-3C16-466E-984E-1D1FADFA0254}" srcOrd="0" destOrd="0" parTransId="{3637E334-8F7B-4B7F-BE07-1315A9D8B002}" sibTransId="{7D080C95-8E0F-407E-9B36-C1C9564BE970}"/>
    <dgm:cxn modelId="{48DFAE8E-F855-4107-B19A-9BC3AECDBC55}" type="presOf" srcId="{4B510DA1-9489-4E51-859F-FDAA01AAE8D1}" destId="{FEB9E049-E27D-4448-BE00-EB2EC6C1ED82}" srcOrd="0" destOrd="2" presId="urn:microsoft.com/office/officeart/2005/8/layout/vList2"/>
    <dgm:cxn modelId="{161E3849-F3A7-404B-A407-E4486DBBFFD0}" type="presOf" srcId="{4733C3AD-3C16-466E-984E-1D1FADFA0254}" destId="{5E4B67E2-CC86-4B40-B690-6E09FA598C38}" srcOrd="0" destOrd="0" presId="urn:microsoft.com/office/officeart/2005/8/layout/vList2"/>
    <dgm:cxn modelId="{AF09AF68-A588-418C-9990-3457CDF4E846}" type="presParOf" srcId="{4EAE45A5-3CB5-429E-BCF7-40D6AB36BB95}" destId="{5E4B67E2-CC86-4B40-B690-6E09FA598C38}" srcOrd="0" destOrd="0" presId="urn:microsoft.com/office/officeart/2005/8/layout/vList2"/>
    <dgm:cxn modelId="{378A17BB-4EF5-4582-B67C-C129445FDE74}" type="presParOf" srcId="{4EAE45A5-3CB5-429E-BCF7-40D6AB36BB95}" destId="{FEB9E049-E27D-4448-BE00-EB2EC6C1ED8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1B4DD2D-278E-47E1-B881-E2476068F61A}">
      <dgm:prSet phldrT="[Text]"/>
      <dgm:spPr/>
      <dgm:t>
        <a:bodyPr/>
        <a:lstStyle/>
        <a:p>
          <a:r>
            <a:rPr lang="tr-TR" dirty="0" smtClean="0"/>
            <a:t>Davranışçı Kuram</a:t>
          </a:r>
          <a:endParaRPr lang="tr-TR" dirty="0"/>
        </a:p>
      </dgm:t>
    </dgm:pt>
    <dgm:pt modelId="{2A58ADCB-76C1-4536-AB0A-6B63ADC58A8F}" type="parTrans" cxnId="{CBAA4266-A4FE-4119-AEF2-68FEF568FEAC}">
      <dgm:prSet/>
      <dgm:spPr/>
      <dgm:t>
        <a:bodyPr/>
        <a:lstStyle/>
        <a:p>
          <a:endParaRPr lang="tr-TR"/>
        </a:p>
      </dgm:t>
    </dgm:pt>
    <dgm:pt modelId="{7EFD72A4-F74B-4BE2-8F60-1AF6B61ED483}" type="sibTrans" cxnId="{CBAA4266-A4FE-4119-AEF2-68FEF568FEAC}">
      <dgm:prSet/>
      <dgm:spPr/>
      <dgm:t>
        <a:bodyPr/>
        <a:lstStyle/>
        <a:p>
          <a:endParaRPr lang="tr-TR"/>
        </a:p>
      </dgm:t>
    </dgm:pt>
    <dgm:pt modelId="{B570FC31-22C4-4727-90D9-5AEFB264580A}">
      <dgm:prSet phldrT="[Text]"/>
      <dgm:spPr/>
      <dgm:t>
        <a:bodyPr/>
        <a:lstStyle/>
        <a:p>
          <a:r>
            <a:rPr lang="tr-TR" dirty="0" smtClean="0"/>
            <a:t>Sosyal Öğrenme Kuramı</a:t>
          </a:r>
          <a:endParaRPr lang="tr-TR" dirty="0"/>
        </a:p>
      </dgm:t>
    </dgm:pt>
    <dgm:pt modelId="{2BCF00F3-FA4B-462F-B5B1-868B85C02A25}" type="parTrans" cxnId="{8F5977F0-19A0-4C65-B7E0-3193BBABC2FB}">
      <dgm:prSet/>
      <dgm:spPr/>
      <dgm:t>
        <a:bodyPr/>
        <a:lstStyle/>
        <a:p>
          <a:endParaRPr lang="tr-TR"/>
        </a:p>
      </dgm:t>
    </dgm:pt>
    <dgm:pt modelId="{DFA0105E-5678-476F-9550-43C93D54DA70}" type="sibTrans" cxnId="{8F5977F0-19A0-4C65-B7E0-3193BBABC2FB}">
      <dgm:prSet/>
      <dgm:spPr/>
      <dgm:t>
        <a:bodyPr/>
        <a:lstStyle/>
        <a:p>
          <a:endParaRPr lang="tr-TR"/>
        </a:p>
      </dgm:t>
    </dgm:pt>
    <dgm:pt modelId="{D177B8DD-1D02-40CF-A37C-E7FDA5AB4A52}">
      <dgm:prSet phldrT="[Text]"/>
      <dgm:spPr/>
      <dgm:t>
        <a:bodyPr/>
        <a:lstStyle/>
        <a:p>
          <a:r>
            <a:rPr lang="tr-TR" dirty="0" smtClean="0"/>
            <a:t>Bilişsel Kuram</a:t>
          </a:r>
          <a:endParaRPr lang="tr-TR" dirty="0"/>
        </a:p>
      </dgm:t>
    </dgm:pt>
    <dgm:pt modelId="{23E5E1AF-4AF3-41BA-95EF-C8C39D2D205B}" type="parTrans" cxnId="{24A3617A-05B2-4CCD-B2AE-C3CE36FD0EE8}">
      <dgm:prSet/>
      <dgm:spPr/>
      <dgm:t>
        <a:bodyPr/>
        <a:lstStyle/>
        <a:p>
          <a:endParaRPr lang="tr-TR"/>
        </a:p>
      </dgm:t>
    </dgm:pt>
    <dgm:pt modelId="{034C1F68-57B4-47C9-92EC-BA22C2C60247}" type="sibTrans" cxnId="{24A3617A-05B2-4CCD-B2AE-C3CE36FD0EE8}">
      <dgm:prSet/>
      <dgm:spPr/>
      <dgm:t>
        <a:bodyPr/>
        <a:lstStyle/>
        <a:p>
          <a:endParaRPr lang="tr-TR"/>
        </a:p>
      </dgm:t>
    </dgm:pt>
    <dgm:pt modelId="{6128BFBD-CDC2-4968-84F5-3129FB35EF82}" type="pres">
      <dgm:prSet presAssocID="{C24C37AD-0EB8-4D37-B1CE-90A88B8E6E2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113B256C-8D5B-4FDF-B974-E4FEB9C1939E}" type="pres">
      <dgm:prSet presAssocID="{C24C37AD-0EB8-4D37-B1CE-90A88B8E6E26}" presName="Name1" presStyleCnt="0"/>
      <dgm:spPr/>
    </dgm:pt>
    <dgm:pt modelId="{AF8BD426-2249-4A45-8C66-72EF5D949F91}" type="pres">
      <dgm:prSet presAssocID="{C24C37AD-0EB8-4D37-B1CE-90A88B8E6E26}" presName="cycle" presStyleCnt="0"/>
      <dgm:spPr/>
    </dgm:pt>
    <dgm:pt modelId="{7B3978EA-F4AD-4501-A166-5EAED5E9BFCD}" type="pres">
      <dgm:prSet presAssocID="{C24C37AD-0EB8-4D37-B1CE-90A88B8E6E26}" presName="srcNode" presStyleLbl="node1" presStyleIdx="0" presStyleCnt="3"/>
      <dgm:spPr/>
    </dgm:pt>
    <dgm:pt modelId="{BB9A3BEF-7E7C-48E7-B095-44F07A8FA0BE}" type="pres">
      <dgm:prSet presAssocID="{C24C37AD-0EB8-4D37-B1CE-90A88B8E6E26}" presName="conn" presStyleLbl="parChTrans1D2" presStyleIdx="0" presStyleCnt="1"/>
      <dgm:spPr/>
      <dgm:t>
        <a:bodyPr/>
        <a:lstStyle/>
        <a:p>
          <a:endParaRPr lang="tr-TR"/>
        </a:p>
      </dgm:t>
    </dgm:pt>
    <dgm:pt modelId="{3B4BDD75-220C-4BF5-BCEA-948349583EBB}" type="pres">
      <dgm:prSet presAssocID="{C24C37AD-0EB8-4D37-B1CE-90A88B8E6E26}" presName="extraNode" presStyleLbl="node1" presStyleIdx="0" presStyleCnt="3"/>
      <dgm:spPr/>
    </dgm:pt>
    <dgm:pt modelId="{A15B8E3E-66B6-4292-8402-3A532B6CE987}" type="pres">
      <dgm:prSet presAssocID="{C24C37AD-0EB8-4D37-B1CE-90A88B8E6E26}" presName="dstNode" presStyleLbl="node1" presStyleIdx="0" presStyleCnt="3"/>
      <dgm:spPr/>
    </dgm:pt>
    <dgm:pt modelId="{3D864993-1592-4641-A9C0-AFCA8BC740FE}" type="pres">
      <dgm:prSet presAssocID="{61B4DD2D-278E-47E1-B881-E2476068F61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8C17BE-555A-4E31-AAE5-33AA8DFC9C99}" type="pres">
      <dgm:prSet presAssocID="{61B4DD2D-278E-47E1-B881-E2476068F61A}" presName="accent_1" presStyleCnt="0"/>
      <dgm:spPr/>
    </dgm:pt>
    <dgm:pt modelId="{B4DB1DFD-46EB-4C66-B4F4-15BA4354782E}" type="pres">
      <dgm:prSet presAssocID="{61B4DD2D-278E-47E1-B881-E2476068F61A}" presName="accentRepeatNode" presStyleLbl="solidFgAcc1" presStyleIdx="0" presStyleCnt="3"/>
      <dgm:spPr/>
    </dgm:pt>
    <dgm:pt modelId="{E9FE4C4C-C5C3-4767-81E9-0286AB7A436A}" type="pres">
      <dgm:prSet presAssocID="{B570FC31-22C4-4727-90D9-5AEFB264580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6A148C-340A-496E-A7C8-B8FFFA7FB7B1}" type="pres">
      <dgm:prSet presAssocID="{B570FC31-22C4-4727-90D9-5AEFB264580A}" presName="accent_2" presStyleCnt="0"/>
      <dgm:spPr/>
    </dgm:pt>
    <dgm:pt modelId="{164CF5D4-8CB9-46D3-8CDE-E8F5E386F609}" type="pres">
      <dgm:prSet presAssocID="{B570FC31-22C4-4727-90D9-5AEFB264580A}" presName="accentRepeatNode" presStyleLbl="solidFgAcc1" presStyleIdx="1" presStyleCnt="3"/>
      <dgm:spPr/>
    </dgm:pt>
    <dgm:pt modelId="{8A8BCE1B-698F-429D-81D4-F5907250EE87}" type="pres">
      <dgm:prSet presAssocID="{D177B8DD-1D02-40CF-A37C-E7FDA5AB4A5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235F31-BAE5-4A29-81DA-619A14F688B1}" type="pres">
      <dgm:prSet presAssocID="{D177B8DD-1D02-40CF-A37C-E7FDA5AB4A52}" presName="accent_3" presStyleCnt="0"/>
      <dgm:spPr/>
    </dgm:pt>
    <dgm:pt modelId="{A707C7CA-8155-4391-95FF-CFE7F7756907}" type="pres">
      <dgm:prSet presAssocID="{D177B8DD-1D02-40CF-A37C-E7FDA5AB4A52}" presName="accentRepeatNode" presStyleLbl="solidFgAcc1" presStyleIdx="2" presStyleCnt="3"/>
      <dgm:spPr/>
    </dgm:pt>
  </dgm:ptLst>
  <dgm:cxnLst>
    <dgm:cxn modelId="{65A0D0FC-706E-4824-8C89-BB4E92231F39}" type="presOf" srcId="{61B4DD2D-278E-47E1-B881-E2476068F61A}" destId="{3D864993-1592-4641-A9C0-AFCA8BC740FE}" srcOrd="0" destOrd="0" presId="urn:microsoft.com/office/officeart/2008/layout/VerticalCurvedList"/>
    <dgm:cxn modelId="{CBAA4266-A4FE-4119-AEF2-68FEF568FEAC}" srcId="{C24C37AD-0EB8-4D37-B1CE-90A88B8E6E26}" destId="{61B4DD2D-278E-47E1-B881-E2476068F61A}" srcOrd="0" destOrd="0" parTransId="{2A58ADCB-76C1-4536-AB0A-6B63ADC58A8F}" sibTransId="{7EFD72A4-F74B-4BE2-8F60-1AF6B61ED483}"/>
    <dgm:cxn modelId="{8396C830-D25A-4965-AEBA-9086636D9D3E}" type="presOf" srcId="{7EFD72A4-F74B-4BE2-8F60-1AF6B61ED483}" destId="{BB9A3BEF-7E7C-48E7-B095-44F07A8FA0BE}" srcOrd="0" destOrd="0" presId="urn:microsoft.com/office/officeart/2008/layout/VerticalCurvedList"/>
    <dgm:cxn modelId="{37276725-BA5B-4869-B650-4A3FB326721E}" type="presOf" srcId="{B570FC31-22C4-4727-90D9-5AEFB264580A}" destId="{E9FE4C4C-C5C3-4767-81E9-0286AB7A436A}" srcOrd="0" destOrd="0" presId="urn:microsoft.com/office/officeart/2008/layout/VerticalCurvedList"/>
    <dgm:cxn modelId="{9B1FA302-FA18-41F7-AA9F-009C08ACA0C3}" type="presOf" srcId="{C24C37AD-0EB8-4D37-B1CE-90A88B8E6E26}" destId="{6128BFBD-CDC2-4968-84F5-3129FB35EF82}" srcOrd="0" destOrd="0" presId="urn:microsoft.com/office/officeart/2008/layout/VerticalCurvedList"/>
    <dgm:cxn modelId="{842E412B-FFCB-44E2-9554-568672CD61CD}" type="presOf" srcId="{D177B8DD-1D02-40CF-A37C-E7FDA5AB4A52}" destId="{8A8BCE1B-698F-429D-81D4-F5907250EE87}" srcOrd="0" destOrd="0" presId="urn:microsoft.com/office/officeart/2008/layout/VerticalCurvedList"/>
    <dgm:cxn modelId="{8F5977F0-19A0-4C65-B7E0-3193BBABC2FB}" srcId="{C24C37AD-0EB8-4D37-B1CE-90A88B8E6E26}" destId="{B570FC31-22C4-4727-90D9-5AEFB264580A}" srcOrd="1" destOrd="0" parTransId="{2BCF00F3-FA4B-462F-B5B1-868B85C02A25}" sibTransId="{DFA0105E-5678-476F-9550-43C93D54DA70}"/>
    <dgm:cxn modelId="{24A3617A-05B2-4CCD-B2AE-C3CE36FD0EE8}" srcId="{C24C37AD-0EB8-4D37-B1CE-90A88B8E6E26}" destId="{D177B8DD-1D02-40CF-A37C-E7FDA5AB4A52}" srcOrd="2" destOrd="0" parTransId="{23E5E1AF-4AF3-41BA-95EF-C8C39D2D205B}" sibTransId="{034C1F68-57B4-47C9-92EC-BA22C2C60247}"/>
    <dgm:cxn modelId="{95E42323-104B-4FF3-8422-8EBBF24AEBA3}" type="presParOf" srcId="{6128BFBD-CDC2-4968-84F5-3129FB35EF82}" destId="{113B256C-8D5B-4FDF-B974-E4FEB9C1939E}" srcOrd="0" destOrd="0" presId="urn:microsoft.com/office/officeart/2008/layout/VerticalCurvedList"/>
    <dgm:cxn modelId="{8917A858-C31D-44AE-B571-7ED9827292B7}" type="presParOf" srcId="{113B256C-8D5B-4FDF-B974-E4FEB9C1939E}" destId="{AF8BD426-2249-4A45-8C66-72EF5D949F91}" srcOrd="0" destOrd="0" presId="urn:microsoft.com/office/officeart/2008/layout/VerticalCurvedList"/>
    <dgm:cxn modelId="{28A8DD70-081C-490C-BF0A-B8DD9BA45516}" type="presParOf" srcId="{AF8BD426-2249-4A45-8C66-72EF5D949F91}" destId="{7B3978EA-F4AD-4501-A166-5EAED5E9BFCD}" srcOrd="0" destOrd="0" presId="urn:microsoft.com/office/officeart/2008/layout/VerticalCurvedList"/>
    <dgm:cxn modelId="{339EC95A-F931-49DA-B7FB-CC9949C65B8B}" type="presParOf" srcId="{AF8BD426-2249-4A45-8C66-72EF5D949F91}" destId="{BB9A3BEF-7E7C-48E7-B095-44F07A8FA0BE}" srcOrd="1" destOrd="0" presId="urn:microsoft.com/office/officeart/2008/layout/VerticalCurvedList"/>
    <dgm:cxn modelId="{EDC1FB1F-929D-4C21-A783-3B0A3260EAD8}" type="presParOf" srcId="{AF8BD426-2249-4A45-8C66-72EF5D949F91}" destId="{3B4BDD75-220C-4BF5-BCEA-948349583EBB}" srcOrd="2" destOrd="0" presId="urn:microsoft.com/office/officeart/2008/layout/VerticalCurvedList"/>
    <dgm:cxn modelId="{7300CD14-EE84-4BAC-A14A-67B8C1B0C27F}" type="presParOf" srcId="{AF8BD426-2249-4A45-8C66-72EF5D949F91}" destId="{A15B8E3E-66B6-4292-8402-3A532B6CE987}" srcOrd="3" destOrd="0" presId="urn:microsoft.com/office/officeart/2008/layout/VerticalCurvedList"/>
    <dgm:cxn modelId="{BC67C22C-AFF8-4B7D-8D3A-635E096DAFA7}" type="presParOf" srcId="{113B256C-8D5B-4FDF-B974-E4FEB9C1939E}" destId="{3D864993-1592-4641-A9C0-AFCA8BC740FE}" srcOrd="1" destOrd="0" presId="urn:microsoft.com/office/officeart/2008/layout/VerticalCurvedList"/>
    <dgm:cxn modelId="{6437A79C-B120-4F55-93BD-01A0A80EA4D8}" type="presParOf" srcId="{113B256C-8D5B-4FDF-B974-E4FEB9C1939E}" destId="{8C8C17BE-555A-4E31-AAE5-33AA8DFC9C99}" srcOrd="2" destOrd="0" presId="urn:microsoft.com/office/officeart/2008/layout/VerticalCurvedList"/>
    <dgm:cxn modelId="{300AB18C-370C-496B-B52E-D2FC4C136438}" type="presParOf" srcId="{8C8C17BE-555A-4E31-AAE5-33AA8DFC9C99}" destId="{B4DB1DFD-46EB-4C66-B4F4-15BA4354782E}" srcOrd="0" destOrd="0" presId="urn:microsoft.com/office/officeart/2008/layout/VerticalCurvedList"/>
    <dgm:cxn modelId="{A286FB5F-3174-4945-A419-22DDA8A0B916}" type="presParOf" srcId="{113B256C-8D5B-4FDF-B974-E4FEB9C1939E}" destId="{E9FE4C4C-C5C3-4767-81E9-0286AB7A436A}" srcOrd="3" destOrd="0" presId="urn:microsoft.com/office/officeart/2008/layout/VerticalCurvedList"/>
    <dgm:cxn modelId="{442C11AD-FB76-4BD3-863C-B7076F9F51A4}" type="presParOf" srcId="{113B256C-8D5B-4FDF-B974-E4FEB9C1939E}" destId="{696A148C-340A-496E-A7C8-B8FFFA7FB7B1}" srcOrd="4" destOrd="0" presId="urn:microsoft.com/office/officeart/2008/layout/VerticalCurvedList"/>
    <dgm:cxn modelId="{6EB92653-8809-4850-ABEE-C4FCC3A19B9F}" type="presParOf" srcId="{696A148C-340A-496E-A7C8-B8FFFA7FB7B1}" destId="{164CF5D4-8CB9-46D3-8CDE-E8F5E386F609}" srcOrd="0" destOrd="0" presId="urn:microsoft.com/office/officeart/2008/layout/VerticalCurvedList"/>
    <dgm:cxn modelId="{7B17277C-B6DB-4899-B6FE-EAE48D15DDF3}" type="presParOf" srcId="{113B256C-8D5B-4FDF-B974-E4FEB9C1939E}" destId="{8A8BCE1B-698F-429D-81D4-F5907250EE87}" srcOrd="5" destOrd="0" presId="urn:microsoft.com/office/officeart/2008/layout/VerticalCurvedList"/>
    <dgm:cxn modelId="{447399CF-2FA4-4ED1-91A6-E30D75003098}" type="presParOf" srcId="{113B256C-8D5B-4FDF-B974-E4FEB9C1939E}" destId="{16235F31-BAE5-4A29-81DA-619A14F688B1}" srcOrd="6" destOrd="0" presId="urn:microsoft.com/office/officeart/2008/layout/VerticalCurvedList"/>
    <dgm:cxn modelId="{32027229-9F4E-4437-B0FA-E4F54CC7C9D7}" type="presParOf" srcId="{16235F31-BAE5-4A29-81DA-619A14F688B1}" destId="{A707C7CA-8155-4391-95FF-CFE7F77569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1B4DD2D-278E-47E1-B881-E2476068F61A}">
      <dgm:prSet phldrT="[Text]"/>
      <dgm:spPr/>
      <dgm:t>
        <a:bodyPr/>
        <a:lstStyle/>
        <a:p>
          <a:r>
            <a:rPr lang="tr-TR" smtClean="0"/>
            <a:t>Temel Özellikleri</a:t>
          </a:r>
          <a:endParaRPr lang="tr-TR" dirty="0"/>
        </a:p>
      </dgm:t>
    </dgm:pt>
    <dgm:pt modelId="{2A58ADCB-76C1-4536-AB0A-6B63ADC58A8F}" type="parTrans" cxnId="{CBAA4266-A4FE-4119-AEF2-68FEF568FEAC}">
      <dgm:prSet/>
      <dgm:spPr/>
      <dgm:t>
        <a:bodyPr/>
        <a:lstStyle/>
        <a:p>
          <a:endParaRPr lang="tr-TR"/>
        </a:p>
      </dgm:t>
    </dgm:pt>
    <dgm:pt modelId="{7EFD72A4-F74B-4BE2-8F60-1AF6B61ED483}" type="sibTrans" cxnId="{CBAA4266-A4FE-4119-AEF2-68FEF568FEAC}">
      <dgm:prSet/>
      <dgm:spPr/>
      <dgm:t>
        <a:bodyPr/>
        <a:lstStyle/>
        <a:p>
          <a:endParaRPr lang="tr-TR"/>
        </a:p>
      </dgm:t>
    </dgm:pt>
    <dgm:pt modelId="{761A513E-1BB1-4BCC-AC44-ECE1005C8B85}">
      <dgm:prSet phldrT="[Text]"/>
      <dgm:spPr/>
      <dgm:t>
        <a:bodyPr/>
        <a:lstStyle/>
        <a:p>
          <a:r>
            <a:rPr lang="tr-TR" dirty="0" err="1" smtClean="0"/>
            <a:t>Skinner</a:t>
          </a:r>
          <a:r>
            <a:rPr lang="tr-TR" dirty="0" smtClean="0"/>
            <a:t>, </a:t>
          </a:r>
          <a:r>
            <a:rPr lang="tr-TR" dirty="0" err="1" smtClean="0"/>
            <a:t>Pavlov</a:t>
          </a:r>
          <a:r>
            <a:rPr lang="tr-TR" dirty="0" smtClean="0"/>
            <a:t>, </a:t>
          </a:r>
          <a:r>
            <a:rPr lang="tr-TR" dirty="0" err="1" smtClean="0"/>
            <a:t>Thorndike</a:t>
          </a:r>
          <a:endParaRPr lang="tr-TR" dirty="0"/>
        </a:p>
      </dgm:t>
    </dgm:pt>
    <dgm:pt modelId="{363B2B27-7A67-43A5-8024-E5D2234F5A43}" type="parTrans" cxnId="{F0C2096D-DBA3-4C18-A9C0-FFF40DD58C72}">
      <dgm:prSet/>
      <dgm:spPr/>
      <dgm:t>
        <a:bodyPr/>
        <a:lstStyle/>
        <a:p>
          <a:endParaRPr lang="tr-TR"/>
        </a:p>
      </dgm:t>
    </dgm:pt>
    <dgm:pt modelId="{317DD5BE-5A73-4F82-8DF3-7A7CF398E570}" type="sibTrans" cxnId="{F0C2096D-DBA3-4C18-A9C0-FFF40DD58C72}">
      <dgm:prSet/>
      <dgm:spPr/>
      <dgm:t>
        <a:bodyPr/>
        <a:lstStyle/>
        <a:p>
          <a:endParaRPr lang="tr-TR"/>
        </a:p>
      </dgm:t>
    </dgm:pt>
    <dgm:pt modelId="{D9706A81-C79D-4B53-8A38-BF3248B45176}">
      <dgm:prSet phldrT="[Text]"/>
      <dgm:spPr/>
      <dgm:t>
        <a:bodyPr/>
        <a:lstStyle/>
        <a:p>
          <a:r>
            <a:rPr lang="tr-TR" dirty="0" smtClean="0"/>
            <a:t>ÖT açısından sonuçları</a:t>
          </a:r>
          <a:endParaRPr lang="tr-TR" dirty="0"/>
        </a:p>
      </dgm:t>
    </dgm:pt>
    <dgm:pt modelId="{4ACA16C9-B6A6-4DFF-A12F-4680813C4A9E}" type="parTrans" cxnId="{3BDEC14B-7F2A-4124-925E-AF2596DD3E65}">
      <dgm:prSet/>
      <dgm:spPr/>
      <dgm:t>
        <a:bodyPr/>
        <a:lstStyle/>
        <a:p>
          <a:endParaRPr lang="tr-TR"/>
        </a:p>
      </dgm:t>
    </dgm:pt>
    <dgm:pt modelId="{5D60FC8A-AB6B-4CEA-9BBD-F579BD5F5CB2}" type="sibTrans" cxnId="{3BDEC14B-7F2A-4124-925E-AF2596DD3E65}">
      <dgm:prSet/>
      <dgm:spPr/>
      <dgm:t>
        <a:bodyPr/>
        <a:lstStyle/>
        <a:p>
          <a:endParaRPr lang="tr-TR"/>
        </a:p>
      </dgm:t>
    </dgm:pt>
    <dgm:pt modelId="{4CDAA6F2-925A-4127-BCCD-33EB33AAD58A}">
      <dgm:prSet phldrT="[Text]"/>
      <dgm:spPr/>
      <dgm:t>
        <a:bodyPr/>
        <a:lstStyle/>
        <a:p>
          <a:r>
            <a:rPr lang="tr-TR" dirty="0" smtClean="0"/>
            <a:t>İlkeler ve uygulamalar</a:t>
          </a:r>
          <a:endParaRPr lang="tr-TR" dirty="0"/>
        </a:p>
      </dgm:t>
    </dgm:pt>
    <dgm:pt modelId="{13C77BC8-3755-4C28-95A6-88FA8480F3AD}" type="parTrans" cxnId="{A8FECE93-B231-4BFB-9DF1-FF57321FDB9F}">
      <dgm:prSet/>
      <dgm:spPr/>
      <dgm:t>
        <a:bodyPr/>
        <a:lstStyle/>
        <a:p>
          <a:endParaRPr lang="tr-TR"/>
        </a:p>
      </dgm:t>
    </dgm:pt>
    <dgm:pt modelId="{009B69D3-9CAC-4FA2-8C70-3AF9C5610187}" type="sibTrans" cxnId="{A8FECE93-B231-4BFB-9DF1-FF57321FDB9F}">
      <dgm:prSet/>
      <dgm:spPr/>
      <dgm:t>
        <a:bodyPr/>
        <a:lstStyle/>
        <a:p>
          <a:endParaRPr lang="tr-TR"/>
        </a:p>
      </dgm:t>
    </dgm:pt>
    <dgm:pt modelId="{B72619F8-1B62-4586-B72F-3C0F0940F0FF}">
      <dgm:prSet phldrT="[Text]"/>
      <dgm:spPr/>
      <dgm:t>
        <a:bodyPr/>
        <a:lstStyle/>
        <a:p>
          <a:r>
            <a:rPr lang="tr-TR" dirty="0" smtClean="0"/>
            <a:t>Zihinsel </a:t>
          </a:r>
          <a:r>
            <a:rPr lang="tr-TR" dirty="0" smtClean="0"/>
            <a:t>yapılar </a:t>
          </a:r>
          <a:r>
            <a:rPr lang="tr-TR" dirty="0" smtClean="0"/>
            <a:t>ile uğraşmaz</a:t>
          </a:r>
          <a:endParaRPr lang="tr-TR" dirty="0"/>
        </a:p>
      </dgm:t>
    </dgm:pt>
    <dgm:pt modelId="{1E94E459-029D-413D-9FFF-E67AE78C6A50}" type="parTrans" cxnId="{75DA9F9E-169F-4692-827B-A668B3849547}">
      <dgm:prSet/>
      <dgm:spPr/>
      <dgm:t>
        <a:bodyPr/>
        <a:lstStyle/>
        <a:p>
          <a:endParaRPr lang="tr-TR"/>
        </a:p>
      </dgm:t>
    </dgm:pt>
    <dgm:pt modelId="{F6FF6370-A2AF-4830-96FF-A58B7228406B}" type="sibTrans" cxnId="{75DA9F9E-169F-4692-827B-A668B3849547}">
      <dgm:prSet/>
      <dgm:spPr/>
      <dgm:t>
        <a:bodyPr/>
        <a:lstStyle/>
        <a:p>
          <a:endParaRPr lang="tr-TR"/>
        </a:p>
      </dgm:t>
    </dgm:pt>
    <dgm:pt modelId="{E7245BD4-EE9E-4298-9524-6269020DD3E7}">
      <dgm:prSet phldrT="[Text]"/>
      <dgm:spPr/>
      <dgm:t>
        <a:bodyPr/>
        <a:lstStyle/>
        <a:p>
          <a:r>
            <a:rPr lang="tr-TR" dirty="0" smtClean="0"/>
            <a:t>Tepki-Pekiştirme, Cezalandırma</a:t>
          </a:r>
          <a:endParaRPr lang="tr-TR" dirty="0"/>
        </a:p>
      </dgm:t>
    </dgm:pt>
    <dgm:pt modelId="{B62DFA33-7135-41BF-8D45-F8CBE1A88720}" type="parTrans" cxnId="{CF4FCE06-3060-4048-986C-38F208B991FE}">
      <dgm:prSet/>
      <dgm:spPr/>
      <dgm:t>
        <a:bodyPr/>
        <a:lstStyle/>
        <a:p>
          <a:endParaRPr lang="tr-TR"/>
        </a:p>
      </dgm:t>
    </dgm:pt>
    <dgm:pt modelId="{21DD6689-94B8-4444-B691-28922EB835A2}" type="sibTrans" cxnId="{CF4FCE06-3060-4048-986C-38F208B991FE}">
      <dgm:prSet/>
      <dgm:spPr/>
      <dgm:t>
        <a:bodyPr/>
        <a:lstStyle/>
        <a:p>
          <a:endParaRPr lang="tr-TR"/>
        </a:p>
      </dgm:t>
    </dgm:pt>
    <dgm:pt modelId="{4EAE45A5-3CB5-429E-BCF7-40D6AB36BB95}" type="pres">
      <dgm:prSet presAssocID="{C24C37AD-0EB8-4D37-B1CE-90A88B8E6E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3E4FF67-67B8-458B-A2B9-003A16BEDDA0}" type="pres">
      <dgm:prSet presAssocID="{61B4DD2D-278E-47E1-B881-E2476068F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BAFF25-2AE1-4169-906A-BDC8688AE78C}" type="pres">
      <dgm:prSet presAssocID="{61B4DD2D-278E-47E1-B881-E2476068F6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A01B5F-FFE1-4421-9B39-AD033954DB6F}" type="pres">
      <dgm:prSet presAssocID="{4CDAA6F2-925A-4127-BCCD-33EB33AAD5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16C6FA-AA18-4C19-9E0D-B682C648E19C}" type="pres">
      <dgm:prSet presAssocID="{009B69D3-9CAC-4FA2-8C70-3AF9C5610187}" presName="spacer" presStyleCnt="0"/>
      <dgm:spPr/>
    </dgm:pt>
    <dgm:pt modelId="{01EAB92D-64F8-4027-B320-DB7237F1A3A4}" type="pres">
      <dgm:prSet presAssocID="{D9706A81-C79D-4B53-8A38-BF3248B451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8FECE93-B231-4BFB-9DF1-FF57321FDB9F}" srcId="{C24C37AD-0EB8-4D37-B1CE-90A88B8E6E26}" destId="{4CDAA6F2-925A-4127-BCCD-33EB33AAD58A}" srcOrd="1" destOrd="0" parTransId="{13C77BC8-3755-4C28-95A6-88FA8480F3AD}" sibTransId="{009B69D3-9CAC-4FA2-8C70-3AF9C5610187}"/>
    <dgm:cxn modelId="{3BDEC14B-7F2A-4124-925E-AF2596DD3E65}" srcId="{C24C37AD-0EB8-4D37-B1CE-90A88B8E6E26}" destId="{D9706A81-C79D-4B53-8A38-BF3248B45176}" srcOrd="2" destOrd="0" parTransId="{4ACA16C9-B6A6-4DFF-A12F-4680813C4A9E}" sibTransId="{5D60FC8A-AB6B-4CEA-9BBD-F579BD5F5CB2}"/>
    <dgm:cxn modelId="{CF4FCE06-3060-4048-986C-38F208B991FE}" srcId="{61B4DD2D-278E-47E1-B881-E2476068F61A}" destId="{E7245BD4-EE9E-4298-9524-6269020DD3E7}" srcOrd="1" destOrd="0" parTransId="{B62DFA33-7135-41BF-8D45-F8CBE1A88720}" sibTransId="{21DD6689-94B8-4444-B691-28922EB835A2}"/>
    <dgm:cxn modelId="{10E1FF10-01DB-4AC3-A4C7-8C5C636DAF63}" type="presOf" srcId="{B72619F8-1B62-4586-B72F-3C0F0940F0FF}" destId="{C1BAFF25-2AE1-4169-906A-BDC8688AE78C}" srcOrd="0" destOrd="2" presId="urn:microsoft.com/office/officeart/2005/8/layout/vList2"/>
    <dgm:cxn modelId="{75DA9F9E-169F-4692-827B-A668B3849547}" srcId="{61B4DD2D-278E-47E1-B881-E2476068F61A}" destId="{B72619F8-1B62-4586-B72F-3C0F0940F0FF}" srcOrd="2" destOrd="0" parTransId="{1E94E459-029D-413D-9FFF-E67AE78C6A50}" sibTransId="{F6FF6370-A2AF-4830-96FF-A58B7228406B}"/>
    <dgm:cxn modelId="{CBAA4266-A4FE-4119-AEF2-68FEF568FEAC}" srcId="{C24C37AD-0EB8-4D37-B1CE-90A88B8E6E26}" destId="{61B4DD2D-278E-47E1-B881-E2476068F61A}" srcOrd="0" destOrd="0" parTransId="{2A58ADCB-76C1-4536-AB0A-6B63ADC58A8F}" sibTransId="{7EFD72A4-F74B-4BE2-8F60-1AF6B61ED483}"/>
    <dgm:cxn modelId="{AC1B1C13-607D-4014-AF6C-BE89B1811768}" type="presOf" srcId="{C24C37AD-0EB8-4D37-B1CE-90A88B8E6E26}" destId="{4EAE45A5-3CB5-429E-BCF7-40D6AB36BB95}" srcOrd="0" destOrd="0" presId="urn:microsoft.com/office/officeart/2005/8/layout/vList2"/>
    <dgm:cxn modelId="{D7EBD738-6F00-4900-A71F-C1B5C99367E9}" type="presOf" srcId="{4CDAA6F2-925A-4127-BCCD-33EB33AAD58A}" destId="{9CA01B5F-FFE1-4421-9B39-AD033954DB6F}" srcOrd="0" destOrd="0" presId="urn:microsoft.com/office/officeart/2005/8/layout/vList2"/>
    <dgm:cxn modelId="{E171B45C-3474-4F32-B958-0337DEF09BAF}" type="presOf" srcId="{761A513E-1BB1-4BCC-AC44-ECE1005C8B85}" destId="{C1BAFF25-2AE1-4169-906A-BDC8688AE78C}" srcOrd="0" destOrd="0" presId="urn:microsoft.com/office/officeart/2005/8/layout/vList2"/>
    <dgm:cxn modelId="{8103E23E-06CB-491A-A5DF-7E67107B9F7B}" type="presOf" srcId="{E7245BD4-EE9E-4298-9524-6269020DD3E7}" destId="{C1BAFF25-2AE1-4169-906A-BDC8688AE78C}" srcOrd="0" destOrd="1" presId="urn:microsoft.com/office/officeart/2005/8/layout/vList2"/>
    <dgm:cxn modelId="{7109E3D0-3C18-4690-A2E8-EAB54B0C9380}" type="presOf" srcId="{61B4DD2D-278E-47E1-B881-E2476068F61A}" destId="{53E4FF67-67B8-458B-A2B9-003A16BEDDA0}" srcOrd="0" destOrd="0" presId="urn:microsoft.com/office/officeart/2005/8/layout/vList2"/>
    <dgm:cxn modelId="{90DA3CCC-F7C6-4543-9E20-D7E6AE3C659C}" type="presOf" srcId="{D9706A81-C79D-4B53-8A38-BF3248B45176}" destId="{01EAB92D-64F8-4027-B320-DB7237F1A3A4}" srcOrd="0" destOrd="0" presId="urn:microsoft.com/office/officeart/2005/8/layout/vList2"/>
    <dgm:cxn modelId="{F0C2096D-DBA3-4C18-A9C0-FFF40DD58C72}" srcId="{61B4DD2D-278E-47E1-B881-E2476068F61A}" destId="{761A513E-1BB1-4BCC-AC44-ECE1005C8B85}" srcOrd="0" destOrd="0" parTransId="{363B2B27-7A67-43A5-8024-E5D2234F5A43}" sibTransId="{317DD5BE-5A73-4F82-8DF3-7A7CF398E570}"/>
    <dgm:cxn modelId="{DAB549BA-28B8-4717-8FE7-7BEB96B4E551}" type="presParOf" srcId="{4EAE45A5-3CB5-429E-BCF7-40D6AB36BB95}" destId="{53E4FF67-67B8-458B-A2B9-003A16BEDDA0}" srcOrd="0" destOrd="0" presId="urn:microsoft.com/office/officeart/2005/8/layout/vList2"/>
    <dgm:cxn modelId="{BD2F75B9-0390-42EF-B30A-57E3A12E08A7}" type="presParOf" srcId="{4EAE45A5-3CB5-429E-BCF7-40D6AB36BB95}" destId="{C1BAFF25-2AE1-4169-906A-BDC8688AE78C}" srcOrd="1" destOrd="0" presId="urn:microsoft.com/office/officeart/2005/8/layout/vList2"/>
    <dgm:cxn modelId="{2625EBA0-07B5-403C-824B-AF2A3EEB37F9}" type="presParOf" srcId="{4EAE45A5-3CB5-429E-BCF7-40D6AB36BB95}" destId="{9CA01B5F-FFE1-4421-9B39-AD033954DB6F}" srcOrd="2" destOrd="0" presId="urn:microsoft.com/office/officeart/2005/8/layout/vList2"/>
    <dgm:cxn modelId="{CC46395D-721D-482D-9E46-D1F38493279B}" type="presParOf" srcId="{4EAE45A5-3CB5-429E-BCF7-40D6AB36BB95}" destId="{9F16C6FA-AA18-4C19-9E0D-B682C648E19C}" srcOrd="3" destOrd="0" presId="urn:microsoft.com/office/officeart/2005/8/layout/vList2"/>
    <dgm:cxn modelId="{BCA45F02-AD5A-4827-B55C-E016EFEB0A26}" type="presParOf" srcId="{4EAE45A5-3CB5-429E-BCF7-40D6AB36BB95}" destId="{01EAB92D-64F8-4027-B320-DB7237F1A3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1B4DD2D-278E-47E1-B881-E2476068F61A}">
      <dgm:prSet phldrT="[Text]"/>
      <dgm:spPr/>
      <dgm:t>
        <a:bodyPr/>
        <a:lstStyle/>
        <a:p>
          <a:r>
            <a:rPr lang="tr-TR" smtClean="0"/>
            <a:t>Temel Özellikleri</a:t>
          </a:r>
          <a:endParaRPr lang="tr-TR" dirty="0"/>
        </a:p>
      </dgm:t>
    </dgm:pt>
    <dgm:pt modelId="{2A58ADCB-76C1-4536-AB0A-6B63ADC58A8F}" type="parTrans" cxnId="{CBAA4266-A4FE-4119-AEF2-68FEF568FEAC}">
      <dgm:prSet/>
      <dgm:spPr/>
      <dgm:t>
        <a:bodyPr/>
        <a:lstStyle/>
        <a:p>
          <a:endParaRPr lang="tr-TR"/>
        </a:p>
      </dgm:t>
    </dgm:pt>
    <dgm:pt modelId="{7EFD72A4-F74B-4BE2-8F60-1AF6B61ED483}" type="sibTrans" cxnId="{CBAA4266-A4FE-4119-AEF2-68FEF568FEAC}">
      <dgm:prSet/>
      <dgm:spPr/>
      <dgm:t>
        <a:bodyPr/>
        <a:lstStyle/>
        <a:p>
          <a:endParaRPr lang="tr-TR"/>
        </a:p>
      </dgm:t>
    </dgm:pt>
    <dgm:pt modelId="{761A513E-1BB1-4BCC-AC44-ECE1005C8B85}">
      <dgm:prSet phldrT="[Text]"/>
      <dgm:spPr/>
      <dgm:t>
        <a:bodyPr/>
        <a:lstStyle/>
        <a:p>
          <a:r>
            <a:rPr lang="tr-TR" dirty="0" err="1" smtClean="0"/>
            <a:t>Bandura</a:t>
          </a:r>
          <a:endParaRPr lang="tr-TR" dirty="0"/>
        </a:p>
      </dgm:t>
    </dgm:pt>
    <dgm:pt modelId="{363B2B27-7A67-43A5-8024-E5D2234F5A43}" type="parTrans" cxnId="{F0C2096D-DBA3-4C18-A9C0-FFF40DD58C72}">
      <dgm:prSet/>
      <dgm:spPr/>
      <dgm:t>
        <a:bodyPr/>
        <a:lstStyle/>
        <a:p>
          <a:endParaRPr lang="tr-TR"/>
        </a:p>
      </dgm:t>
    </dgm:pt>
    <dgm:pt modelId="{317DD5BE-5A73-4F82-8DF3-7A7CF398E570}" type="sibTrans" cxnId="{F0C2096D-DBA3-4C18-A9C0-FFF40DD58C72}">
      <dgm:prSet/>
      <dgm:spPr/>
      <dgm:t>
        <a:bodyPr/>
        <a:lstStyle/>
        <a:p>
          <a:endParaRPr lang="tr-TR"/>
        </a:p>
      </dgm:t>
    </dgm:pt>
    <dgm:pt modelId="{D9706A81-C79D-4B53-8A38-BF3248B45176}">
      <dgm:prSet phldrT="[Text]"/>
      <dgm:spPr/>
      <dgm:t>
        <a:bodyPr/>
        <a:lstStyle/>
        <a:p>
          <a:r>
            <a:rPr lang="tr-TR" dirty="0" smtClean="0"/>
            <a:t>ÖT açısından sonuçları</a:t>
          </a:r>
          <a:endParaRPr lang="tr-TR" dirty="0"/>
        </a:p>
      </dgm:t>
    </dgm:pt>
    <dgm:pt modelId="{4ACA16C9-B6A6-4DFF-A12F-4680813C4A9E}" type="parTrans" cxnId="{3BDEC14B-7F2A-4124-925E-AF2596DD3E65}">
      <dgm:prSet/>
      <dgm:spPr/>
      <dgm:t>
        <a:bodyPr/>
        <a:lstStyle/>
        <a:p>
          <a:endParaRPr lang="tr-TR"/>
        </a:p>
      </dgm:t>
    </dgm:pt>
    <dgm:pt modelId="{5D60FC8A-AB6B-4CEA-9BBD-F579BD5F5CB2}" type="sibTrans" cxnId="{3BDEC14B-7F2A-4124-925E-AF2596DD3E65}">
      <dgm:prSet/>
      <dgm:spPr/>
      <dgm:t>
        <a:bodyPr/>
        <a:lstStyle/>
        <a:p>
          <a:endParaRPr lang="tr-TR"/>
        </a:p>
      </dgm:t>
    </dgm:pt>
    <dgm:pt modelId="{4CDAA6F2-925A-4127-BCCD-33EB33AAD58A}">
      <dgm:prSet phldrT="[Text]"/>
      <dgm:spPr/>
      <dgm:t>
        <a:bodyPr/>
        <a:lstStyle/>
        <a:p>
          <a:r>
            <a:rPr lang="tr-TR" dirty="0" smtClean="0"/>
            <a:t>İlkeler ve uygulamalar</a:t>
          </a:r>
          <a:endParaRPr lang="tr-TR" dirty="0"/>
        </a:p>
      </dgm:t>
    </dgm:pt>
    <dgm:pt modelId="{13C77BC8-3755-4C28-95A6-88FA8480F3AD}" type="parTrans" cxnId="{A8FECE93-B231-4BFB-9DF1-FF57321FDB9F}">
      <dgm:prSet/>
      <dgm:spPr/>
      <dgm:t>
        <a:bodyPr/>
        <a:lstStyle/>
        <a:p>
          <a:endParaRPr lang="tr-TR"/>
        </a:p>
      </dgm:t>
    </dgm:pt>
    <dgm:pt modelId="{009B69D3-9CAC-4FA2-8C70-3AF9C5610187}" type="sibTrans" cxnId="{A8FECE93-B231-4BFB-9DF1-FF57321FDB9F}">
      <dgm:prSet/>
      <dgm:spPr/>
      <dgm:t>
        <a:bodyPr/>
        <a:lstStyle/>
        <a:p>
          <a:endParaRPr lang="tr-TR"/>
        </a:p>
      </dgm:t>
    </dgm:pt>
    <dgm:pt modelId="{B72619F8-1B62-4586-B72F-3C0F0940F0FF}">
      <dgm:prSet phldrT="[Text]"/>
      <dgm:spPr/>
      <dgm:t>
        <a:bodyPr/>
        <a:lstStyle/>
        <a:p>
          <a:r>
            <a:rPr lang="tr-TR" dirty="0" smtClean="0"/>
            <a:t>Gözlem ve model alma yoluyla başkalarından öğrenme</a:t>
          </a:r>
          <a:endParaRPr lang="tr-TR" dirty="0"/>
        </a:p>
      </dgm:t>
    </dgm:pt>
    <dgm:pt modelId="{1E94E459-029D-413D-9FFF-E67AE78C6A50}" type="parTrans" cxnId="{75DA9F9E-169F-4692-827B-A668B3849547}">
      <dgm:prSet/>
      <dgm:spPr/>
      <dgm:t>
        <a:bodyPr/>
        <a:lstStyle/>
        <a:p>
          <a:endParaRPr lang="tr-TR"/>
        </a:p>
      </dgm:t>
    </dgm:pt>
    <dgm:pt modelId="{F6FF6370-A2AF-4830-96FF-A58B7228406B}" type="sibTrans" cxnId="{75DA9F9E-169F-4692-827B-A668B3849547}">
      <dgm:prSet/>
      <dgm:spPr/>
      <dgm:t>
        <a:bodyPr/>
        <a:lstStyle/>
        <a:p>
          <a:endParaRPr lang="tr-TR"/>
        </a:p>
      </dgm:t>
    </dgm:pt>
    <dgm:pt modelId="{E7245BD4-EE9E-4298-9524-6269020DD3E7}">
      <dgm:prSet phldrT="[Text]"/>
      <dgm:spPr/>
      <dgm:t>
        <a:bodyPr/>
        <a:lstStyle/>
        <a:p>
          <a:r>
            <a:rPr lang="tr-TR" dirty="0" smtClean="0"/>
            <a:t>Davranışçı ve Bilişsel yaklaşım arasındaki köprü</a:t>
          </a:r>
          <a:endParaRPr lang="tr-TR" dirty="0"/>
        </a:p>
      </dgm:t>
    </dgm:pt>
    <dgm:pt modelId="{B62DFA33-7135-41BF-8D45-F8CBE1A88720}" type="parTrans" cxnId="{CF4FCE06-3060-4048-986C-38F208B991FE}">
      <dgm:prSet/>
      <dgm:spPr/>
      <dgm:t>
        <a:bodyPr/>
        <a:lstStyle/>
        <a:p>
          <a:endParaRPr lang="tr-TR"/>
        </a:p>
      </dgm:t>
    </dgm:pt>
    <dgm:pt modelId="{21DD6689-94B8-4444-B691-28922EB835A2}" type="sibTrans" cxnId="{CF4FCE06-3060-4048-986C-38F208B991FE}">
      <dgm:prSet/>
      <dgm:spPr/>
      <dgm:t>
        <a:bodyPr/>
        <a:lstStyle/>
        <a:p>
          <a:endParaRPr lang="tr-TR"/>
        </a:p>
      </dgm:t>
    </dgm:pt>
    <dgm:pt modelId="{4EAE45A5-3CB5-429E-BCF7-40D6AB36BB95}" type="pres">
      <dgm:prSet presAssocID="{C24C37AD-0EB8-4D37-B1CE-90A88B8E6E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3E4FF67-67B8-458B-A2B9-003A16BEDDA0}" type="pres">
      <dgm:prSet presAssocID="{61B4DD2D-278E-47E1-B881-E2476068F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BAFF25-2AE1-4169-906A-BDC8688AE78C}" type="pres">
      <dgm:prSet presAssocID="{61B4DD2D-278E-47E1-B881-E2476068F6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A01B5F-FFE1-4421-9B39-AD033954DB6F}" type="pres">
      <dgm:prSet presAssocID="{4CDAA6F2-925A-4127-BCCD-33EB33AAD5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16C6FA-AA18-4C19-9E0D-B682C648E19C}" type="pres">
      <dgm:prSet presAssocID="{009B69D3-9CAC-4FA2-8C70-3AF9C5610187}" presName="spacer" presStyleCnt="0"/>
      <dgm:spPr/>
    </dgm:pt>
    <dgm:pt modelId="{01EAB92D-64F8-4027-B320-DB7237F1A3A4}" type="pres">
      <dgm:prSet presAssocID="{D9706A81-C79D-4B53-8A38-BF3248B451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B60E0EF-BB0A-46F8-BB10-8FFC50FC0EE6}" type="presOf" srcId="{D9706A81-C79D-4B53-8A38-BF3248B45176}" destId="{01EAB92D-64F8-4027-B320-DB7237F1A3A4}" srcOrd="0" destOrd="0" presId="urn:microsoft.com/office/officeart/2005/8/layout/vList2"/>
    <dgm:cxn modelId="{48EE9EDD-77D5-4BF8-AB1C-48A72ABBF40B}" type="presOf" srcId="{761A513E-1BB1-4BCC-AC44-ECE1005C8B85}" destId="{C1BAFF25-2AE1-4169-906A-BDC8688AE78C}" srcOrd="0" destOrd="0" presId="urn:microsoft.com/office/officeart/2005/8/layout/vList2"/>
    <dgm:cxn modelId="{9DA8127C-B271-4866-9339-8FBBE903FE9B}" type="presOf" srcId="{61B4DD2D-278E-47E1-B881-E2476068F61A}" destId="{53E4FF67-67B8-458B-A2B9-003A16BEDDA0}" srcOrd="0" destOrd="0" presId="urn:microsoft.com/office/officeart/2005/8/layout/vList2"/>
    <dgm:cxn modelId="{A8FECE93-B231-4BFB-9DF1-FF57321FDB9F}" srcId="{C24C37AD-0EB8-4D37-B1CE-90A88B8E6E26}" destId="{4CDAA6F2-925A-4127-BCCD-33EB33AAD58A}" srcOrd="1" destOrd="0" parTransId="{13C77BC8-3755-4C28-95A6-88FA8480F3AD}" sibTransId="{009B69D3-9CAC-4FA2-8C70-3AF9C5610187}"/>
    <dgm:cxn modelId="{3BDEC14B-7F2A-4124-925E-AF2596DD3E65}" srcId="{C24C37AD-0EB8-4D37-B1CE-90A88B8E6E26}" destId="{D9706A81-C79D-4B53-8A38-BF3248B45176}" srcOrd="2" destOrd="0" parTransId="{4ACA16C9-B6A6-4DFF-A12F-4680813C4A9E}" sibTransId="{5D60FC8A-AB6B-4CEA-9BBD-F579BD5F5CB2}"/>
    <dgm:cxn modelId="{CF4FCE06-3060-4048-986C-38F208B991FE}" srcId="{61B4DD2D-278E-47E1-B881-E2476068F61A}" destId="{E7245BD4-EE9E-4298-9524-6269020DD3E7}" srcOrd="1" destOrd="0" parTransId="{B62DFA33-7135-41BF-8D45-F8CBE1A88720}" sibTransId="{21DD6689-94B8-4444-B691-28922EB835A2}"/>
    <dgm:cxn modelId="{75DA9F9E-169F-4692-827B-A668B3849547}" srcId="{61B4DD2D-278E-47E1-B881-E2476068F61A}" destId="{B72619F8-1B62-4586-B72F-3C0F0940F0FF}" srcOrd="2" destOrd="0" parTransId="{1E94E459-029D-413D-9FFF-E67AE78C6A50}" sibTransId="{F6FF6370-A2AF-4830-96FF-A58B7228406B}"/>
    <dgm:cxn modelId="{CBAA4266-A4FE-4119-AEF2-68FEF568FEAC}" srcId="{C24C37AD-0EB8-4D37-B1CE-90A88B8E6E26}" destId="{61B4DD2D-278E-47E1-B881-E2476068F61A}" srcOrd="0" destOrd="0" parTransId="{2A58ADCB-76C1-4536-AB0A-6B63ADC58A8F}" sibTransId="{7EFD72A4-F74B-4BE2-8F60-1AF6B61ED483}"/>
    <dgm:cxn modelId="{45DECE26-AE1E-47B3-BD7B-FC7AD4B67654}" type="presOf" srcId="{E7245BD4-EE9E-4298-9524-6269020DD3E7}" destId="{C1BAFF25-2AE1-4169-906A-BDC8688AE78C}" srcOrd="0" destOrd="1" presId="urn:microsoft.com/office/officeart/2005/8/layout/vList2"/>
    <dgm:cxn modelId="{A5F56183-1CD3-465A-9BB2-B56DB4445C0C}" type="presOf" srcId="{4CDAA6F2-925A-4127-BCCD-33EB33AAD58A}" destId="{9CA01B5F-FFE1-4421-9B39-AD033954DB6F}" srcOrd="0" destOrd="0" presId="urn:microsoft.com/office/officeart/2005/8/layout/vList2"/>
    <dgm:cxn modelId="{DBB2E89C-FB06-4370-860F-3ED2FA7460EA}" type="presOf" srcId="{C24C37AD-0EB8-4D37-B1CE-90A88B8E6E26}" destId="{4EAE45A5-3CB5-429E-BCF7-40D6AB36BB95}" srcOrd="0" destOrd="0" presId="urn:microsoft.com/office/officeart/2005/8/layout/vList2"/>
    <dgm:cxn modelId="{F0C2096D-DBA3-4C18-A9C0-FFF40DD58C72}" srcId="{61B4DD2D-278E-47E1-B881-E2476068F61A}" destId="{761A513E-1BB1-4BCC-AC44-ECE1005C8B85}" srcOrd="0" destOrd="0" parTransId="{363B2B27-7A67-43A5-8024-E5D2234F5A43}" sibTransId="{317DD5BE-5A73-4F82-8DF3-7A7CF398E570}"/>
    <dgm:cxn modelId="{E567E101-2722-40DB-9B23-105A118C465A}" type="presOf" srcId="{B72619F8-1B62-4586-B72F-3C0F0940F0FF}" destId="{C1BAFF25-2AE1-4169-906A-BDC8688AE78C}" srcOrd="0" destOrd="2" presId="urn:microsoft.com/office/officeart/2005/8/layout/vList2"/>
    <dgm:cxn modelId="{F43C8EFD-F96B-49B6-BFDD-DC777E8C845F}" type="presParOf" srcId="{4EAE45A5-3CB5-429E-BCF7-40D6AB36BB95}" destId="{53E4FF67-67B8-458B-A2B9-003A16BEDDA0}" srcOrd="0" destOrd="0" presId="urn:microsoft.com/office/officeart/2005/8/layout/vList2"/>
    <dgm:cxn modelId="{A9009CDF-1A5A-4921-89E7-6F14D0352601}" type="presParOf" srcId="{4EAE45A5-3CB5-429E-BCF7-40D6AB36BB95}" destId="{C1BAFF25-2AE1-4169-906A-BDC8688AE78C}" srcOrd="1" destOrd="0" presId="urn:microsoft.com/office/officeart/2005/8/layout/vList2"/>
    <dgm:cxn modelId="{82BFDA4E-AE02-4111-8634-D81C05B54B9E}" type="presParOf" srcId="{4EAE45A5-3CB5-429E-BCF7-40D6AB36BB95}" destId="{9CA01B5F-FFE1-4421-9B39-AD033954DB6F}" srcOrd="2" destOrd="0" presId="urn:microsoft.com/office/officeart/2005/8/layout/vList2"/>
    <dgm:cxn modelId="{6C0FF859-D6D5-4C40-902E-7CD1D5666DB8}" type="presParOf" srcId="{4EAE45A5-3CB5-429E-BCF7-40D6AB36BB95}" destId="{9F16C6FA-AA18-4C19-9E0D-B682C648E19C}" srcOrd="3" destOrd="0" presId="urn:microsoft.com/office/officeart/2005/8/layout/vList2"/>
    <dgm:cxn modelId="{54EE5125-2CFB-4C97-8B6E-592A6997DECB}" type="presParOf" srcId="{4EAE45A5-3CB5-429E-BCF7-40D6AB36BB95}" destId="{01EAB92D-64F8-4027-B320-DB7237F1A3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1B4DD2D-278E-47E1-B881-E2476068F61A}">
      <dgm:prSet phldrT="[Text]"/>
      <dgm:spPr/>
      <dgm:t>
        <a:bodyPr/>
        <a:lstStyle/>
        <a:p>
          <a:r>
            <a:rPr lang="tr-TR" smtClean="0"/>
            <a:t>Temel Özellikleri</a:t>
          </a:r>
          <a:endParaRPr lang="tr-TR" dirty="0"/>
        </a:p>
      </dgm:t>
    </dgm:pt>
    <dgm:pt modelId="{2A58ADCB-76C1-4536-AB0A-6B63ADC58A8F}" type="parTrans" cxnId="{CBAA4266-A4FE-4119-AEF2-68FEF568FEAC}">
      <dgm:prSet/>
      <dgm:spPr/>
      <dgm:t>
        <a:bodyPr/>
        <a:lstStyle/>
        <a:p>
          <a:endParaRPr lang="tr-TR"/>
        </a:p>
      </dgm:t>
    </dgm:pt>
    <dgm:pt modelId="{7EFD72A4-F74B-4BE2-8F60-1AF6B61ED483}" type="sibTrans" cxnId="{CBAA4266-A4FE-4119-AEF2-68FEF568FEAC}">
      <dgm:prSet/>
      <dgm:spPr/>
      <dgm:t>
        <a:bodyPr/>
        <a:lstStyle/>
        <a:p>
          <a:endParaRPr lang="tr-TR"/>
        </a:p>
      </dgm:t>
    </dgm:pt>
    <dgm:pt modelId="{761A513E-1BB1-4BCC-AC44-ECE1005C8B85}">
      <dgm:prSet phldrT="[Text]"/>
      <dgm:spPr/>
      <dgm:t>
        <a:bodyPr/>
        <a:lstStyle/>
        <a:p>
          <a:r>
            <a:rPr lang="tr-TR" dirty="0" err="1" smtClean="0"/>
            <a:t>Piageti</a:t>
          </a:r>
          <a:r>
            <a:rPr lang="tr-TR" dirty="0" smtClean="0"/>
            <a:t> </a:t>
          </a:r>
          <a:r>
            <a:rPr lang="tr-TR" dirty="0" err="1" smtClean="0"/>
            <a:t>Ausubel</a:t>
          </a:r>
          <a:r>
            <a:rPr lang="tr-TR" dirty="0" smtClean="0"/>
            <a:t>, </a:t>
          </a:r>
          <a:r>
            <a:rPr lang="tr-TR" dirty="0" err="1" smtClean="0"/>
            <a:t>Vygotsky</a:t>
          </a:r>
          <a:r>
            <a:rPr lang="tr-TR" dirty="0" smtClean="0"/>
            <a:t>, </a:t>
          </a:r>
          <a:r>
            <a:rPr lang="tr-TR" dirty="0" err="1" smtClean="0"/>
            <a:t>Bruner</a:t>
          </a:r>
          <a:endParaRPr lang="tr-TR" dirty="0"/>
        </a:p>
      </dgm:t>
    </dgm:pt>
    <dgm:pt modelId="{363B2B27-7A67-43A5-8024-E5D2234F5A43}" type="parTrans" cxnId="{F0C2096D-DBA3-4C18-A9C0-FFF40DD58C72}">
      <dgm:prSet/>
      <dgm:spPr/>
      <dgm:t>
        <a:bodyPr/>
        <a:lstStyle/>
        <a:p>
          <a:endParaRPr lang="tr-TR"/>
        </a:p>
      </dgm:t>
    </dgm:pt>
    <dgm:pt modelId="{317DD5BE-5A73-4F82-8DF3-7A7CF398E570}" type="sibTrans" cxnId="{F0C2096D-DBA3-4C18-A9C0-FFF40DD58C72}">
      <dgm:prSet/>
      <dgm:spPr/>
      <dgm:t>
        <a:bodyPr/>
        <a:lstStyle/>
        <a:p>
          <a:endParaRPr lang="tr-TR"/>
        </a:p>
      </dgm:t>
    </dgm:pt>
    <dgm:pt modelId="{D9706A81-C79D-4B53-8A38-BF3248B45176}">
      <dgm:prSet phldrT="[Text]"/>
      <dgm:spPr/>
      <dgm:t>
        <a:bodyPr/>
        <a:lstStyle/>
        <a:p>
          <a:r>
            <a:rPr lang="tr-TR" dirty="0" smtClean="0"/>
            <a:t>ÖT açısından sonuçları</a:t>
          </a:r>
          <a:endParaRPr lang="tr-TR" dirty="0"/>
        </a:p>
      </dgm:t>
    </dgm:pt>
    <dgm:pt modelId="{4ACA16C9-B6A6-4DFF-A12F-4680813C4A9E}" type="parTrans" cxnId="{3BDEC14B-7F2A-4124-925E-AF2596DD3E65}">
      <dgm:prSet/>
      <dgm:spPr/>
      <dgm:t>
        <a:bodyPr/>
        <a:lstStyle/>
        <a:p>
          <a:endParaRPr lang="tr-TR"/>
        </a:p>
      </dgm:t>
    </dgm:pt>
    <dgm:pt modelId="{5D60FC8A-AB6B-4CEA-9BBD-F579BD5F5CB2}" type="sibTrans" cxnId="{3BDEC14B-7F2A-4124-925E-AF2596DD3E65}">
      <dgm:prSet/>
      <dgm:spPr/>
      <dgm:t>
        <a:bodyPr/>
        <a:lstStyle/>
        <a:p>
          <a:endParaRPr lang="tr-TR"/>
        </a:p>
      </dgm:t>
    </dgm:pt>
    <dgm:pt modelId="{4CDAA6F2-925A-4127-BCCD-33EB33AAD58A}">
      <dgm:prSet phldrT="[Text]"/>
      <dgm:spPr/>
      <dgm:t>
        <a:bodyPr/>
        <a:lstStyle/>
        <a:p>
          <a:r>
            <a:rPr lang="tr-TR" dirty="0" smtClean="0"/>
            <a:t>İlkeler ve uygulamalar</a:t>
          </a:r>
          <a:endParaRPr lang="tr-TR" dirty="0"/>
        </a:p>
      </dgm:t>
    </dgm:pt>
    <dgm:pt modelId="{13C77BC8-3755-4C28-95A6-88FA8480F3AD}" type="parTrans" cxnId="{A8FECE93-B231-4BFB-9DF1-FF57321FDB9F}">
      <dgm:prSet/>
      <dgm:spPr/>
      <dgm:t>
        <a:bodyPr/>
        <a:lstStyle/>
        <a:p>
          <a:endParaRPr lang="tr-TR"/>
        </a:p>
      </dgm:t>
    </dgm:pt>
    <dgm:pt modelId="{009B69D3-9CAC-4FA2-8C70-3AF9C5610187}" type="sibTrans" cxnId="{A8FECE93-B231-4BFB-9DF1-FF57321FDB9F}">
      <dgm:prSet/>
      <dgm:spPr/>
      <dgm:t>
        <a:bodyPr/>
        <a:lstStyle/>
        <a:p>
          <a:endParaRPr lang="tr-TR"/>
        </a:p>
      </dgm:t>
    </dgm:pt>
    <dgm:pt modelId="{E7245BD4-EE9E-4298-9524-6269020DD3E7}">
      <dgm:prSet phldrT="[Text]"/>
      <dgm:spPr/>
      <dgm:t>
        <a:bodyPr/>
        <a:lstStyle/>
        <a:p>
          <a:r>
            <a:rPr lang="tr-TR" dirty="0" smtClean="0"/>
            <a:t>Bilgiyi işleme, bilişin sosyokültürel doğası</a:t>
          </a:r>
          <a:endParaRPr lang="tr-TR" dirty="0"/>
        </a:p>
      </dgm:t>
    </dgm:pt>
    <dgm:pt modelId="{B62DFA33-7135-41BF-8D45-F8CBE1A88720}" type="parTrans" cxnId="{CF4FCE06-3060-4048-986C-38F208B991FE}">
      <dgm:prSet/>
      <dgm:spPr/>
      <dgm:t>
        <a:bodyPr/>
        <a:lstStyle/>
        <a:p>
          <a:endParaRPr lang="tr-TR"/>
        </a:p>
      </dgm:t>
    </dgm:pt>
    <dgm:pt modelId="{21DD6689-94B8-4444-B691-28922EB835A2}" type="sibTrans" cxnId="{CF4FCE06-3060-4048-986C-38F208B991FE}">
      <dgm:prSet/>
      <dgm:spPr/>
      <dgm:t>
        <a:bodyPr/>
        <a:lstStyle/>
        <a:p>
          <a:endParaRPr lang="tr-TR"/>
        </a:p>
      </dgm:t>
    </dgm:pt>
    <dgm:pt modelId="{FE189550-4F21-49BC-B11E-49F28170FACB}">
      <dgm:prSet phldrT="[Text]"/>
      <dgm:spPr/>
      <dgm:t>
        <a:bodyPr/>
        <a:lstStyle/>
        <a:p>
          <a:r>
            <a:rPr lang="tr-TR" dirty="0" smtClean="0"/>
            <a:t>Şema, ön bilgi ile ilişkilendirme, özümseme ve yerleştirme</a:t>
          </a:r>
          <a:endParaRPr lang="tr-TR" dirty="0"/>
        </a:p>
      </dgm:t>
    </dgm:pt>
    <dgm:pt modelId="{0D2B4990-7F93-4EE1-B4A4-717FC8D4CFBF}" type="parTrans" cxnId="{8D5489B4-4BE0-4751-B008-C4A6EDD2A6D2}">
      <dgm:prSet/>
      <dgm:spPr/>
      <dgm:t>
        <a:bodyPr/>
        <a:lstStyle/>
        <a:p>
          <a:endParaRPr lang="tr-TR"/>
        </a:p>
      </dgm:t>
    </dgm:pt>
    <dgm:pt modelId="{743E1BEA-D0DB-403E-8B65-774EB3A19114}" type="sibTrans" cxnId="{8D5489B4-4BE0-4751-B008-C4A6EDD2A6D2}">
      <dgm:prSet/>
      <dgm:spPr/>
      <dgm:t>
        <a:bodyPr/>
        <a:lstStyle/>
        <a:p>
          <a:endParaRPr lang="tr-TR"/>
        </a:p>
      </dgm:t>
    </dgm:pt>
    <dgm:pt modelId="{4EAE45A5-3CB5-429E-BCF7-40D6AB36BB95}" type="pres">
      <dgm:prSet presAssocID="{C24C37AD-0EB8-4D37-B1CE-90A88B8E6E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3E4FF67-67B8-458B-A2B9-003A16BEDDA0}" type="pres">
      <dgm:prSet presAssocID="{61B4DD2D-278E-47E1-B881-E2476068F61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BAFF25-2AE1-4169-906A-BDC8688AE78C}" type="pres">
      <dgm:prSet presAssocID="{61B4DD2D-278E-47E1-B881-E2476068F6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A01B5F-FFE1-4421-9B39-AD033954DB6F}" type="pres">
      <dgm:prSet presAssocID="{4CDAA6F2-925A-4127-BCCD-33EB33AAD58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16C6FA-AA18-4C19-9E0D-B682C648E19C}" type="pres">
      <dgm:prSet presAssocID="{009B69D3-9CAC-4FA2-8C70-3AF9C5610187}" presName="spacer" presStyleCnt="0"/>
      <dgm:spPr/>
    </dgm:pt>
    <dgm:pt modelId="{01EAB92D-64F8-4027-B320-DB7237F1A3A4}" type="pres">
      <dgm:prSet presAssocID="{D9706A81-C79D-4B53-8A38-BF3248B4517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2287E3-8602-4432-A0F3-0F35C0F04224}" type="presOf" srcId="{C24C37AD-0EB8-4D37-B1CE-90A88B8E6E26}" destId="{4EAE45A5-3CB5-429E-BCF7-40D6AB36BB95}" srcOrd="0" destOrd="0" presId="urn:microsoft.com/office/officeart/2005/8/layout/vList2"/>
    <dgm:cxn modelId="{E43A2303-DA61-47C1-9741-F06031A43EE6}" type="presOf" srcId="{FE189550-4F21-49BC-B11E-49F28170FACB}" destId="{C1BAFF25-2AE1-4169-906A-BDC8688AE78C}" srcOrd="0" destOrd="2" presId="urn:microsoft.com/office/officeart/2005/8/layout/vList2"/>
    <dgm:cxn modelId="{A8FECE93-B231-4BFB-9DF1-FF57321FDB9F}" srcId="{C24C37AD-0EB8-4D37-B1CE-90A88B8E6E26}" destId="{4CDAA6F2-925A-4127-BCCD-33EB33AAD58A}" srcOrd="1" destOrd="0" parTransId="{13C77BC8-3755-4C28-95A6-88FA8480F3AD}" sibTransId="{009B69D3-9CAC-4FA2-8C70-3AF9C5610187}"/>
    <dgm:cxn modelId="{CBAA4266-A4FE-4119-AEF2-68FEF568FEAC}" srcId="{C24C37AD-0EB8-4D37-B1CE-90A88B8E6E26}" destId="{61B4DD2D-278E-47E1-B881-E2476068F61A}" srcOrd="0" destOrd="0" parTransId="{2A58ADCB-76C1-4536-AB0A-6B63ADC58A8F}" sibTransId="{7EFD72A4-F74B-4BE2-8F60-1AF6B61ED483}"/>
    <dgm:cxn modelId="{B51C81F7-09D3-4B53-8ABD-AC8BC93772A3}" type="presOf" srcId="{61B4DD2D-278E-47E1-B881-E2476068F61A}" destId="{53E4FF67-67B8-458B-A2B9-003A16BEDDA0}" srcOrd="0" destOrd="0" presId="urn:microsoft.com/office/officeart/2005/8/layout/vList2"/>
    <dgm:cxn modelId="{BE1A4345-FDEB-453F-A58B-4FEF27D5833E}" type="presOf" srcId="{761A513E-1BB1-4BCC-AC44-ECE1005C8B85}" destId="{C1BAFF25-2AE1-4169-906A-BDC8688AE78C}" srcOrd="0" destOrd="0" presId="urn:microsoft.com/office/officeart/2005/8/layout/vList2"/>
    <dgm:cxn modelId="{46C36625-83BE-4164-AF0C-76082A9A2194}" type="presOf" srcId="{4CDAA6F2-925A-4127-BCCD-33EB33AAD58A}" destId="{9CA01B5F-FFE1-4421-9B39-AD033954DB6F}" srcOrd="0" destOrd="0" presId="urn:microsoft.com/office/officeart/2005/8/layout/vList2"/>
    <dgm:cxn modelId="{8D5489B4-4BE0-4751-B008-C4A6EDD2A6D2}" srcId="{61B4DD2D-278E-47E1-B881-E2476068F61A}" destId="{FE189550-4F21-49BC-B11E-49F28170FACB}" srcOrd="2" destOrd="0" parTransId="{0D2B4990-7F93-4EE1-B4A4-717FC8D4CFBF}" sibTransId="{743E1BEA-D0DB-403E-8B65-774EB3A19114}"/>
    <dgm:cxn modelId="{523057B3-D9B4-4323-8F2C-3F03B6C89359}" type="presOf" srcId="{D9706A81-C79D-4B53-8A38-BF3248B45176}" destId="{01EAB92D-64F8-4027-B320-DB7237F1A3A4}" srcOrd="0" destOrd="0" presId="urn:microsoft.com/office/officeart/2005/8/layout/vList2"/>
    <dgm:cxn modelId="{F0C2096D-DBA3-4C18-A9C0-FFF40DD58C72}" srcId="{61B4DD2D-278E-47E1-B881-E2476068F61A}" destId="{761A513E-1BB1-4BCC-AC44-ECE1005C8B85}" srcOrd="0" destOrd="0" parTransId="{363B2B27-7A67-43A5-8024-E5D2234F5A43}" sibTransId="{317DD5BE-5A73-4F82-8DF3-7A7CF398E570}"/>
    <dgm:cxn modelId="{3BDEC14B-7F2A-4124-925E-AF2596DD3E65}" srcId="{C24C37AD-0EB8-4D37-B1CE-90A88B8E6E26}" destId="{D9706A81-C79D-4B53-8A38-BF3248B45176}" srcOrd="2" destOrd="0" parTransId="{4ACA16C9-B6A6-4DFF-A12F-4680813C4A9E}" sibTransId="{5D60FC8A-AB6B-4CEA-9BBD-F579BD5F5CB2}"/>
    <dgm:cxn modelId="{D8A68689-B66F-498E-9B10-EB9A23A51DAD}" type="presOf" srcId="{E7245BD4-EE9E-4298-9524-6269020DD3E7}" destId="{C1BAFF25-2AE1-4169-906A-BDC8688AE78C}" srcOrd="0" destOrd="1" presId="urn:microsoft.com/office/officeart/2005/8/layout/vList2"/>
    <dgm:cxn modelId="{CF4FCE06-3060-4048-986C-38F208B991FE}" srcId="{61B4DD2D-278E-47E1-B881-E2476068F61A}" destId="{E7245BD4-EE9E-4298-9524-6269020DD3E7}" srcOrd="1" destOrd="0" parTransId="{B62DFA33-7135-41BF-8D45-F8CBE1A88720}" sibTransId="{21DD6689-94B8-4444-B691-28922EB835A2}"/>
    <dgm:cxn modelId="{CE779C44-05AB-43DF-9B37-5B83B784481B}" type="presParOf" srcId="{4EAE45A5-3CB5-429E-BCF7-40D6AB36BB95}" destId="{53E4FF67-67B8-458B-A2B9-003A16BEDDA0}" srcOrd="0" destOrd="0" presId="urn:microsoft.com/office/officeart/2005/8/layout/vList2"/>
    <dgm:cxn modelId="{C942803E-2511-46E0-9F7A-8BD17AC1AD5D}" type="presParOf" srcId="{4EAE45A5-3CB5-429E-BCF7-40D6AB36BB95}" destId="{C1BAFF25-2AE1-4169-906A-BDC8688AE78C}" srcOrd="1" destOrd="0" presId="urn:microsoft.com/office/officeart/2005/8/layout/vList2"/>
    <dgm:cxn modelId="{B6F45EE7-FFBD-43A8-8032-26B6F8790EB2}" type="presParOf" srcId="{4EAE45A5-3CB5-429E-BCF7-40D6AB36BB95}" destId="{9CA01B5F-FFE1-4421-9B39-AD033954DB6F}" srcOrd="2" destOrd="0" presId="urn:microsoft.com/office/officeart/2005/8/layout/vList2"/>
    <dgm:cxn modelId="{803467E6-86A3-4FFF-A731-23D6261B35C6}" type="presParOf" srcId="{4EAE45A5-3CB5-429E-BCF7-40D6AB36BB95}" destId="{9F16C6FA-AA18-4C19-9E0D-B682C648E19C}" srcOrd="3" destOrd="0" presId="urn:microsoft.com/office/officeart/2005/8/layout/vList2"/>
    <dgm:cxn modelId="{97ED2C44-E7D5-48C5-B070-D547A13AE88E}" type="presParOf" srcId="{4EAE45A5-3CB5-429E-BCF7-40D6AB36BB95}" destId="{01EAB92D-64F8-4027-B320-DB7237F1A3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6BCDE-6B1B-42FC-9C4F-06A4403DE32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Öğrenme kuramı</a:t>
          </a:r>
          <a:endParaRPr lang="tr-TR" sz="1200" kern="1200" dirty="0"/>
        </a:p>
      </dsp:txBody>
      <dsp:txXfrm rot="-5400000">
        <a:off x="1" y="520688"/>
        <a:ext cx="1039018" cy="445294"/>
      </dsp:txXfrm>
    </dsp:sp>
    <dsp:sp modelId="{C7567D40-EB93-4A01-BFE1-56F0A78F1361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Nasıl öğrendiğimiz</a:t>
          </a:r>
          <a:endParaRPr lang="tr-TR" sz="2300" kern="1200" dirty="0"/>
        </a:p>
      </dsp:txBody>
      <dsp:txXfrm rot="-5400000">
        <a:off x="1039018" y="48278"/>
        <a:ext cx="5009883" cy="870607"/>
      </dsp:txXfrm>
    </dsp:sp>
    <dsp:sp modelId="{D3C67DE7-D969-4B4D-8D72-D4EBC6BC009F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Öğretme kuramı</a:t>
          </a:r>
          <a:endParaRPr lang="tr-TR" sz="1200" kern="1200" dirty="0"/>
        </a:p>
      </dsp:txBody>
      <dsp:txXfrm rot="-5400000">
        <a:off x="1" y="1809352"/>
        <a:ext cx="1039018" cy="445294"/>
      </dsp:txXfrm>
    </dsp:sp>
    <dsp:sp modelId="{00FF978A-5D46-4349-BBC4-1C29A4165430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İstenilen öğrenmenin gerçekleşmesini nasıl sağladığınız</a:t>
          </a:r>
          <a:endParaRPr lang="tr-TR" sz="2300" kern="1200" dirty="0"/>
        </a:p>
      </dsp:txBody>
      <dsp:txXfrm rot="-5400000">
        <a:off x="1039018" y="1336942"/>
        <a:ext cx="5009883" cy="870607"/>
      </dsp:txXfrm>
    </dsp:sp>
    <dsp:sp modelId="{398DB5E7-E000-4108-827C-4C7C53CD21E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Öğretim tasarımı modeli</a:t>
          </a:r>
          <a:endParaRPr lang="tr-TR" sz="1200" kern="1200" dirty="0"/>
        </a:p>
      </dsp:txBody>
      <dsp:txXfrm rot="-5400000">
        <a:off x="1" y="3098016"/>
        <a:ext cx="1039018" cy="445294"/>
      </dsp:txXfrm>
    </dsp:sp>
    <dsp:sp modelId="{218BB044-8E43-402A-945A-FA539C3955BB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Etkili bir ders ortaya koymak için öğretim kuramını nasıl uyguladığımız</a:t>
          </a:r>
          <a:endParaRPr lang="tr-TR" sz="23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B67E2-CC86-4B40-B690-6E09FA598C38}">
      <dsp:nvSpPr>
        <dsp:cNvPr id="0" name=""/>
        <dsp:cNvSpPr/>
      </dsp:nvSpPr>
      <dsp:spPr>
        <a:xfrm>
          <a:off x="0" y="184512"/>
          <a:ext cx="6196013" cy="112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Öğretim kuramı veya modellerin verimliliğini etkileyen unsurlar</a:t>
          </a:r>
          <a:endParaRPr lang="tr-TR" sz="3000" kern="1200" dirty="0"/>
        </a:p>
      </dsp:txBody>
      <dsp:txXfrm>
        <a:off x="54830" y="239342"/>
        <a:ext cx="6086353" cy="1013540"/>
      </dsp:txXfrm>
    </dsp:sp>
    <dsp:sp modelId="{FEB9E049-E27D-4448-BE00-EB2EC6C1ED82}">
      <dsp:nvSpPr>
        <dsp:cNvPr id="0" name=""/>
        <dsp:cNvSpPr/>
      </dsp:nvSpPr>
      <dsp:spPr>
        <a:xfrm>
          <a:off x="0" y="1307712"/>
          <a:ext cx="6196013" cy="211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Öğrenme gereksinimlerini belirlemem analizi için yeterlilik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Koşulları ve öğretim uygulamalarını ölçme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Bir öğrenme kuramı ile </a:t>
          </a:r>
          <a:r>
            <a:rPr lang="tr-TR" sz="2300" kern="1200" dirty="0" err="1" smtClean="0"/>
            <a:t>bağdaştırılabilirlik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Öğrenme kuramı, öğretim kuramı ve öğretim modelinin net bir şekilde bağlanması</a:t>
          </a:r>
          <a:endParaRPr lang="tr-TR" sz="2300" kern="1200" dirty="0"/>
        </a:p>
      </dsp:txBody>
      <dsp:txXfrm>
        <a:off x="0" y="1307712"/>
        <a:ext cx="6196013" cy="2111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A3BEF-7E7C-48E7-B095-44F07A8FA0BE}">
      <dsp:nvSpPr>
        <dsp:cNvPr id="0" name=""/>
        <dsp:cNvSpPr/>
      </dsp:nvSpPr>
      <dsp:spPr>
        <a:xfrm>
          <a:off x="-4073475" y="-625223"/>
          <a:ext cx="4854072" cy="4854072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64993-1592-4641-A9C0-AFCA8BC740FE}">
      <dsp:nvSpPr>
        <dsp:cNvPr id="0" name=""/>
        <dsp:cNvSpPr/>
      </dsp:nvSpPr>
      <dsp:spPr>
        <a:xfrm>
          <a:off x="501997" y="360362"/>
          <a:ext cx="5646099" cy="720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0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Davranışçı Kuram</a:t>
          </a:r>
          <a:endParaRPr lang="tr-TR" sz="3600" kern="1200" dirty="0"/>
        </a:p>
      </dsp:txBody>
      <dsp:txXfrm>
        <a:off x="501997" y="360362"/>
        <a:ext cx="5646099" cy="720725"/>
      </dsp:txXfrm>
    </dsp:sp>
    <dsp:sp modelId="{B4DB1DFD-46EB-4C66-B4F4-15BA4354782E}">
      <dsp:nvSpPr>
        <dsp:cNvPr id="0" name=""/>
        <dsp:cNvSpPr/>
      </dsp:nvSpPr>
      <dsp:spPr>
        <a:xfrm>
          <a:off x="51544" y="270271"/>
          <a:ext cx="900906" cy="900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E4C4C-C5C3-4767-81E9-0286AB7A436A}">
      <dsp:nvSpPr>
        <dsp:cNvPr id="0" name=""/>
        <dsp:cNvSpPr/>
      </dsp:nvSpPr>
      <dsp:spPr>
        <a:xfrm>
          <a:off x="763981" y="1441449"/>
          <a:ext cx="5384116" cy="720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0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Sosyal Öğrenme Kuramı</a:t>
          </a:r>
          <a:endParaRPr lang="tr-TR" sz="3600" kern="1200" dirty="0"/>
        </a:p>
      </dsp:txBody>
      <dsp:txXfrm>
        <a:off x="763981" y="1441449"/>
        <a:ext cx="5384116" cy="720725"/>
      </dsp:txXfrm>
    </dsp:sp>
    <dsp:sp modelId="{164CF5D4-8CB9-46D3-8CDE-E8F5E386F609}">
      <dsp:nvSpPr>
        <dsp:cNvPr id="0" name=""/>
        <dsp:cNvSpPr/>
      </dsp:nvSpPr>
      <dsp:spPr>
        <a:xfrm>
          <a:off x="313528" y="1351359"/>
          <a:ext cx="900906" cy="900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BCE1B-698F-429D-81D4-F5907250EE87}">
      <dsp:nvSpPr>
        <dsp:cNvPr id="0" name=""/>
        <dsp:cNvSpPr/>
      </dsp:nvSpPr>
      <dsp:spPr>
        <a:xfrm>
          <a:off x="501997" y="2522537"/>
          <a:ext cx="5646099" cy="720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075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Bilişsel Kuram</a:t>
          </a:r>
          <a:endParaRPr lang="tr-TR" sz="3600" kern="1200" dirty="0"/>
        </a:p>
      </dsp:txBody>
      <dsp:txXfrm>
        <a:off x="501997" y="2522537"/>
        <a:ext cx="5646099" cy="720725"/>
      </dsp:txXfrm>
    </dsp:sp>
    <dsp:sp modelId="{A707C7CA-8155-4391-95FF-CFE7F7756907}">
      <dsp:nvSpPr>
        <dsp:cNvPr id="0" name=""/>
        <dsp:cNvSpPr/>
      </dsp:nvSpPr>
      <dsp:spPr>
        <a:xfrm>
          <a:off x="51544" y="2432446"/>
          <a:ext cx="900906" cy="900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4FF67-67B8-458B-A2B9-003A16BEDDA0}">
      <dsp:nvSpPr>
        <dsp:cNvPr id="0" name=""/>
        <dsp:cNvSpPr/>
      </dsp:nvSpPr>
      <dsp:spPr>
        <a:xfrm>
          <a:off x="0" y="47892"/>
          <a:ext cx="6196013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Temel Özellikleri</a:t>
          </a:r>
          <a:endParaRPr lang="tr-TR" sz="3200" kern="1200" dirty="0"/>
        </a:p>
      </dsp:txBody>
      <dsp:txXfrm>
        <a:off x="35640" y="83532"/>
        <a:ext cx="6124733" cy="658799"/>
      </dsp:txXfrm>
    </dsp:sp>
    <dsp:sp modelId="{C1BAFF25-2AE1-4169-906A-BDC8688AE78C}">
      <dsp:nvSpPr>
        <dsp:cNvPr id="0" name=""/>
        <dsp:cNvSpPr/>
      </dsp:nvSpPr>
      <dsp:spPr>
        <a:xfrm>
          <a:off x="0" y="777972"/>
          <a:ext cx="6196013" cy="122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3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500" kern="1200" dirty="0" err="1" smtClean="0"/>
            <a:t>Skinner</a:t>
          </a:r>
          <a:r>
            <a:rPr lang="tr-TR" sz="2500" kern="1200" dirty="0" smtClean="0"/>
            <a:t>, </a:t>
          </a:r>
          <a:r>
            <a:rPr lang="tr-TR" sz="2500" kern="1200" dirty="0" err="1" smtClean="0"/>
            <a:t>Pavlov</a:t>
          </a:r>
          <a:r>
            <a:rPr lang="tr-TR" sz="2500" kern="1200" dirty="0" smtClean="0"/>
            <a:t>, </a:t>
          </a:r>
          <a:r>
            <a:rPr lang="tr-TR" sz="2500" kern="1200" dirty="0" err="1" smtClean="0"/>
            <a:t>Thorndike</a:t>
          </a:r>
          <a:endParaRPr lang="tr-T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500" kern="1200" dirty="0" smtClean="0"/>
            <a:t>Tepki-Pekiştirme, Cezalandırma</a:t>
          </a:r>
          <a:endParaRPr lang="tr-T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500" kern="1200" dirty="0" smtClean="0"/>
            <a:t>Zihinsel </a:t>
          </a:r>
          <a:r>
            <a:rPr lang="tr-TR" sz="2500" kern="1200" dirty="0" smtClean="0"/>
            <a:t>yapılar </a:t>
          </a:r>
          <a:r>
            <a:rPr lang="tr-TR" sz="2500" kern="1200" dirty="0" smtClean="0"/>
            <a:t>ile uğraşmaz</a:t>
          </a:r>
          <a:endParaRPr lang="tr-TR" sz="2500" kern="1200" dirty="0"/>
        </a:p>
      </dsp:txBody>
      <dsp:txXfrm>
        <a:off x="0" y="777972"/>
        <a:ext cx="6196013" cy="1225440"/>
      </dsp:txXfrm>
    </dsp:sp>
    <dsp:sp modelId="{9CA01B5F-FFE1-4421-9B39-AD033954DB6F}">
      <dsp:nvSpPr>
        <dsp:cNvPr id="0" name=""/>
        <dsp:cNvSpPr/>
      </dsp:nvSpPr>
      <dsp:spPr>
        <a:xfrm>
          <a:off x="0" y="2003412"/>
          <a:ext cx="6196013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İlkeler ve uygulamalar</a:t>
          </a:r>
          <a:endParaRPr lang="tr-TR" sz="3200" kern="1200" dirty="0"/>
        </a:p>
      </dsp:txBody>
      <dsp:txXfrm>
        <a:off x="35640" y="2039052"/>
        <a:ext cx="6124733" cy="658799"/>
      </dsp:txXfrm>
    </dsp:sp>
    <dsp:sp modelId="{01EAB92D-64F8-4027-B320-DB7237F1A3A4}">
      <dsp:nvSpPr>
        <dsp:cNvPr id="0" name=""/>
        <dsp:cNvSpPr/>
      </dsp:nvSpPr>
      <dsp:spPr>
        <a:xfrm>
          <a:off x="0" y="2825652"/>
          <a:ext cx="6196013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ÖT açısından sonuçları</a:t>
          </a:r>
          <a:endParaRPr lang="tr-TR" sz="3200" kern="1200" dirty="0"/>
        </a:p>
      </dsp:txBody>
      <dsp:txXfrm>
        <a:off x="35640" y="2861292"/>
        <a:ext cx="6124733" cy="658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4FF67-67B8-458B-A2B9-003A16BEDDA0}">
      <dsp:nvSpPr>
        <dsp:cNvPr id="0" name=""/>
        <dsp:cNvSpPr/>
      </dsp:nvSpPr>
      <dsp:spPr>
        <a:xfrm>
          <a:off x="0" y="196190"/>
          <a:ext cx="6196013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smtClean="0"/>
            <a:t>Temel Özellikleri</a:t>
          </a:r>
          <a:endParaRPr lang="tr-TR" sz="2700" kern="1200" dirty="0"/>
        </a:p>
      </dsp:txBody>
      <dsp:txXfrm>
        <a:off x="30071" y="226261"/>
        <a:ext cx="6135871" cy="555862"/>
      </dsp:txXfrm>
    </dsp:sp>
    <dsp:sp modelId="{C1BAFF25-2AE1-4169-906A-BDC8688AE78C}">
      <dsp:nvSpPr>
        <dsp:cNvPr id="0" name=""/>
        <dsp:cNvSpPr/>
      </dsp:nvSpPr>
      <dsp:spPr>
        <a:xfrm>
          <a:off x="0" y="812195"/>
          <a:ext cx="6196013" cy="128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100" kern="1200" dirty="0" err="1" smtClean="0"/>
            <a:t>Bandura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100" kern="1200" dirty="0" smtClean="0"/>
            <a:t>Davranışçı ve Bilişsel yaklaşım arasındaki köprü</a:t>
          </a:r>
          <a:endParaRPr lang="tr-T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100" kern="1200" dirty="0" smtClean="0"/>
            <a:t>Gözlem ve model alma yoluyla başkalarından öğrenme</a:t>
          </a:r>
          <a:endParaRPr lang="tr-TR" sz="2100" kern="1200" dirty="0"/>
        </a:p>
      </dsp:txBody>
      <dsp:txXfrm>
        <a:off x="0" y="812195"/>
        <a:ext cx="6196013" cy="1285469"/>
      </dsp:txXfrm>
    </dsp:sp>
    <dsp:sp modelId="{9CA01B5F-FFE1-4421-9B39-AD033954DB6F}">
      <dsp:nvSpPr>
        <dsp:cNvPr id="0" name=""/>
        <dsp:cNvSpPr/>
      </dsp:nvSpPr>
      <dsp:spPr>
        <a:xfrm>
          <a:off x="0" y="2097665"/>
          <a:ext cx="6196013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İlkeler ve uygulamalar</a:t>
          </a:r>
          <a:endParaRPr lang="tr-TR" sz="2700" kern="1200" dirty="0"/>
        </a:p>
      </dsp:txBody>
      <dsp:txXfrm>
        <a:off x="30071" y="2127736"/>
        <a:ext cx="6135871" cy="555862"/>
      </dsp:txXfrm>
    </dsp:sp>
    <dsp:sp modelId="{01EAB92D-64F8-4027-B320-DB7237F1A3A4}">
      <dsp:nvSpPr>
        <dsp:cNvPr id="0" name=""/>
        <dsp:cNvSpPr/>
      </dsp:nvSpPr>
      <dsp:spPr>
        <a:xfrm>
          <a:off x="0" y="2791430"/>
          <a:ext cx="6196013" cy="616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ÖT açısından sonuçları</a:t>
          </a:r>
          <a:endParaRPr lang="tr-TR" sz="2700" kern="1200" dirty="0"/>
        </a:p>
      </dsp:txBody>
      <dsp:txXfrm>
        <a:off x="30071" y="2821501"/>
        <a:ext cx="6135871" cy="555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4FF67-67B8-458B-A2B9-003A16BEDDA0}">
      <dsp:nvSpPr>
        <dsp:cNvPr id="0" name=""/>
        <dsp:cNvSpPr/>
      </dsp:nvSpPr>
      <dsp:spPr>
        <a:xfrm>
          <a:off x="0" y="17787"/>
          <a:ext cx="6196013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Temel Özellikleri</a:t>
          </a:r>
          <a:endParaRPr lang="tr-TR" sz="3000" kern="1200" dirty="0"/>
        </a:p>
      </dsp:txBody>
      <dsp:txXfrm>
        <a:off x="33412" y="51199"/>
        <a:ext cx="6129189" cy="617626"/>
      </dsp:txXfrm>
    </dsp:sp>
    <dsp:sp modelId="{C1BAFF25-2AE1-4169-906A-BDC8688AE78C}">
      <dsp:nvSpPr>
        <dsp:cNvPr id="0" name=""/>
        <dsp:cNvSpPr/>
      </dsp:nvSpPr>
      <dsp:spPr>
        <a:xfrm>
          <a:off x="0" y="702237"/>
          <a:ext cx="6196013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err="1" smtClean="0"/>
            <a:t>Piageti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Ausubel</a:t>
          </a:r>
          <a:r>
            <a:rPr lang="tr-TR" sz="2300" kern="1200" dirty="0" smtClean="0"/>
            <a:t>, </a:t>
          </a:r>
          <a:r>
            <a:rPr lang="tr-TR" sz="2300" kern="1200" dirty="0" err="1" smtClean="0"/>
            <a:t>Vygotsky</a:t>
          </a:r>
          <a:r>
            <a:rPr lang="tr-TR" sz="2300" kern="1200" dirty="0" smtClean="0"/>
            <a:t>, </a:t>
          </a:r>
          <a:r>
            <a:rPr lang="tr-TR" sz="2300" kern="1200" dirty="0" err="1" smtClean="0"/>
            <a:t>Bruner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Bilgiyi işleme, bilişin sosyokültürel doğası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300" kern="1200" dirty="0" smtClean="0"/>
            <a:t>Şema, ön bilgi ile ilişkilendirme, özümseme ve yerleştirme</a:t>
          </a:r>
          <a:endParaRPr lang="tr-TR" sz="2300" kern="1200" dirty="0"/>
        </a:p>
      </dsp:txBody>
      <dsp:txXfrm>
        <a:off x="0" y="702237"/>
        <a:ext cx="6196013" cy="1428300"/>
      </dsp:txXfrm>
    </dsp:sp>
    <dsp:sp modelId="{9CA01B5F-FFE1-4421-9B39-AD033954DB6F}">
      <dsp:nvSpPr>
        <dsp:cNvPr id="0" name=""/>
        <dsp:cNvSpPr/>
      </dsp:nvSpPr>
      <dsp:spPr>
        <a:xfrm>
          <a:off x="0" y="2130537"/>
          <a:ext cx="6196013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İlkeler ve uygulamalar</a:t>
          </a:r>
          <a:endParaRPr lang="tr-TR" sz="3000" kern="1200" dirty="0"/>
        </a:p>
      </dsp:txBody>
      <dsp:txXfrm>
        <a:off x="33412" y="2163949"/>
        <a:ext cx="6129189" cy="617626"/>
      </dsp:txXfrm>
    </dsp:sp>
    <dsp:sp modelId="{01EAB92D-64F8-4027-B320-DB7237F1A3A4}">
      <dsp:nvSpPr>
        <dsp:cNvPr id="0" name=""/>
        <dsp:cNvSpPr/>
      </dsp:nvSpPr>
      <dsp:spPr>
        <a:xfrm>
          <a:off x="0" y="2901387"/>
          <a:ext cx="6196013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ÖT açısından sonuçları</a:t>
          </a:r>
          <a:endParaRPr lang="tr-TR" sz="3000" kern="1200" dirty="0"/>
        </a:p>
      </dsp:txBody>
      <dsp:txXfrm>
        <a:off x="33412" y="2934799"/>
        <a:ext cx="6129189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95CB0F9F-5C7F-4C0E-972C-6E246941584B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45818850-C124-4F49-B2F9-BF069EAC7A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9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BB999664-22BE-4BD0-BE5F-15618B945947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336D4216-A7BE-4C46-8793-CF42A4C404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74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BAE467E-92E9-495D-A8CD-472163592E7E}" type="datetimeFigureOut">
              <a:rPr lang="tr-TR" smtClean="0"/>
              <a:t>24.12.2012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Kuramı ve Öğretim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9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257920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Öğretim Kuramları ve Modellerinin Uygulanması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44423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Kuramı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248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7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Davranışçı Kuram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088663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7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Öğrenme Kuramı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385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1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Kuram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31445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1444979" y="1772816"/>
            <a:ext cx="6254044" cy="1362075"/>
          </a:xfrm>
        </p:spPr>
        <p:txBody>
          <a:bodyPr/>
          <a:lstStyle/>
          <a:p>
            <a:r>
              <a:rPr lang="tr-TR" dirty="0" smtClean="0"/>
              <a:t>Hangi kuramı kullanmalı?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dirty="0"/>
              <a:t>Davranışçı Kuram</a:t>
            </a:r>
          </a:p>
          <a:p>
            <a:pPr lvl="0"/>
            <a:r>
              <a:rPr lang="tr-TR" dirty="0"/>
              <a:t>Sosyal Öğrenme Kuramı</a:t>
            </a:r>
          </a:p>
          <a:p>
            <a:pPr lvl="0"/>
            <a:r>
              <a:rPr lang="tr-TR" dirty="0"/>
              <a:t>Bilişsel Kuram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675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314</TotalTime>
  <Words>174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Pushpin</vt:lpstr>
      <vt:lpstr>Öğrenme Kuramı ve Öğretim Kuramı</vt:lpstr>
      <vt:lpstr>Giriş</vt:lpstr>
      <vt:lpstr>Öğretim Kuramları ve Modellerinin Uygulanması</vt:lpstr>
      <vt:lpstr>Öğrenme Kuramı Türleri</vt:lpstr>
      <vt:lpstr>Davranışçı Kuram</vt:lpstr>
      <vt:lpstr>Sosyal Öğrenme Kuramı</vt:lpstr>
      <vt:lpstr>Bilişsel Kuram</vt:lpstr>
      <vt:lpstr>Hangi kuramı kullanmalı?</vt:lpstr>
    </vt:vector>
  </TitlesOfParts>
  <Company>Bahçeşehir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tasarImcIsInIn iş yerindeki görevi</dc:title>
  <dc:creator>sirin.karadeniz</dc:creator>
  <cp:lastModifiedBy>sirin.karadeniz</cp:lastModifiedBy>
  <cp:revision>20</cp:revision>
  <cp:lastPrinted>2012-12-24T10:40:03Z</cp:lastPrinted>
  <dcterms:created xsi:type="dcterms:W3CDTF">2012-10-02T08:51:37Z</dcterms:created>
  <dcterms:modified xsi:type="dcterms:W3CDTF">2012-12-24T10:40:04Z</dcterms:modified>
</cp:coreProperties>
</file>