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8"/>
  </p:notes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20C1A-C9A3-49FF-922B-D368371BA94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911471F-EB75-48E2-96A3-0DEFF9330171}">
      <dgm:prSet/>
      <dgm:spPr/>
      <dgm:t>
        <a:bodyPr/>
        <a:lstStyle/>
        <a:p>
          <a:r>
            <a:rPr lang="tr-TR" dirty="0" smtClean="0"/>
            <a:t>Müşterinin öğretim programı ve ürünlerini kabul etmesi</a:t>
          </a:r>
          <a:endParaRPr lang="tr-TR" dirty="0"/>
        </a:p>
      </dgm:t>
    </dgm:pt>
    <dgm:pt modelId="{35243AF2-3B2B-42EB-8FC3-C16D0F3CFC82}" type="parTrans" cxnId="{EE6B9718-8248-4CB1-9A05-7DDADA83F64C}">
      <dgm:prSet/>
      <dgm:spPr/>
      <dgm:t>
        <a:bodyPr/>
        <a:lstStyle/>
        <a:p>
          <a:endParaRPr lang="tr-TR"/>
        </a:p>
      </dgm:t>
    </dgm:pt>
    <dgm:pt modelId="{C7E205A0-4333-4D7C-937C-5536F35A6417}" type="sibTrans" cxnId="{EE6B9718-8248-4CB1-9A05-7DDADA83F64C}">
      <dgm:prSet/>
      <dgm:spPr/>
      <dgm:t>
        <a:bodyPr/>
        <a:lstStyle/>
        <a:p>
          <a:endParaRPr lang="tr-TR"/>
        </a:p>
      </dgm:t>
    </dgm:pt>
    <dgm:pt modelId="{537A4E95-18FA-4707-964B-34A0E3EF5A55}">
      <dgm:prSet/>
      <dgm:spPr/>
      <dgm:t>
        <a:bodyPr/>
        <a:lstStyle/>
        <a:p>
          <a:r>
            <a:rPr lang="tr-TR" dirty="0" smtClean="0"/>
            <a:t>Kabullenme</a:t>
          </a:r>
          <a:endParaRPr lang="tr-TR" dirty="0"/>
        </a:p>
      </dgm:t>
    </dgm:pt>
    <dgm:pt modelId="{4B9D67B0-12E8-45CA-885B-7453247179B2}" type="parTrans" cxnId="{3D198562-FF18-4CB8-BCD0-AAE1AC2393F1}">
      <dgm:prSet/>
      <dgm:spPr/>
      <dgm:t>
        <a:bodyPr/>
        <a:lstStyle/>
        <a:p>
          <a:endParaRPr lang="tr-TR"/>
        </a:p>
      </dgm:t>
    </dgm:pt>
    <dgm:pt modelId="{B5EF10D6-AA68-458E-A709-9CC64931C615}" type="sibTrans" cxnId="{3D198562-FF18-4CB8-BCD0-AAE1AC2393F1}">
      <dgm:prSet/>
      <dgm:spPr/>
      <dgm:t>
        <a:bodyPr/>
        <a:lstStyle/>
        <a:p>
          <a:endParaRPr lang="tr-TR"/>
        </a:p>
      </dgm:t>
    </dgm:pt>
    <dgm:pt modelId="{3089859E-BC23-4104-AA51-EFD8B59C6A35}">
      <dgm:prSet/>
      <dgm:spPr/>
      <dgm:t>
        <a:bodyPr/>
        <a:lstStyle/>
        <a:p>
          <a:r>
            <a:rPr lang="tr-TR" dirty="0" smtClean="0"/>
            <a:t>Yayılma: Yenilik ile ilgili bilgi aktarma</a:t>
          </a:r>
          <a:endParaRPr lang="tr-TR" dirty="0"/>
        </a:p>
      </dgm:t>
    </dgm:pt>
    <dgm:pt modelId="{0E929212-78B4-4B56-868E-4BAD985E2E4B}" type="parTrans" cxnId="{C60F5828-09FA-4A68-8C5C-1DE6689D3E49}">
      <dgm:prSet/>
      <dgm:spPr/>
      <dgm:t>
        <a:bodyPr/>
        <a:lstStyle/>
        <a:p>
          <a:endParaRPr lang="tr-TR"/>
        </a:p>
      </dgm:t>
    </dgm:pt>
    <dgm:pt modelId="{B58F73FF-678C-4502-866F-6E3AB951916D}" type="sibTrans" cxnId="{C60F5828-09FA-4A68-8C5C-1DE6689D3E49}">
      <dgm:prSet/>
      <dgm:spPr/>
      <dgm:t>
        <a:bodyPr/>
        <a:lstStyle/>
        <a:p>
          <a:endParaRPr lang="tr-TR"/>
        </a:p>
      </dgm:t>
    </dgm:pt>
    <dgm:pt modelId="{9639A5F8-4CF9-4CF9-8867-CCC9F6568757}">
      <dgm:prSet/>
      <dgm:spPr/>
      <dgm:t>
        <a:bodyPr/>
        <a:lstStyle/>
        <a:p>
          <a:r>
            <a:rPr lang="tr-TR" dirty="0" smtClean="0"/>
            <a:t>Benimseme: Yeniliğin kullanılması ile ilgili karar.</a:t>
          </a:r>
          <a:endParaRPr lang="tr-TR" dirty="0"/>
        </a:p>
      </dgm:t>
    </dgm:pt>
    <dgm:pt modelId="{228BED39-AEE4-4766-B037-29E8B0D5C782}" type="parTrans" cxnId="{C7FE1148-489A-477F-9B0D-AB0BA1F2E8E8}">
      <dgm:prSet/>
      <dgm:spPr/>
      <dgm:t>
        <a:bodyPr/>
        <a:lstStyle/>
        <a:p>
          <a:endParaRPr lang="tr-TR"/>
        </a:p>
      </dgm:t>
    </dgm:pt>
    <dgm:pt modelId="{C19C3289-2763-4371-984E-CB59F9717116}" type="sibTrans" cxnId="{C7FE1148-489A-477F-9B0D-AB0BA1F2E8E8}">
      <dgm:prSet/>
      <dgm:spPr/>
      <dgm:t>
        <a:bodyPr/>
        <a:lstStyle/>
        <a:p>
          <a:endParaRPr lang="tr-TR"/>
        </a:p>
      </dgm:t>
    </dgm:pt>
    <dgm:pt modelId="{85E78494-EB2E-4A73-B2EF-5575F7627C6E}" type="pres">
      <dgm:prSet presAssocID="{78420C1A-C9A3-49FF-922B-D368371BA9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FA7D508-6638-4648-A4B2-54DD9538F832}" type="pres">
      <dgm:prSet presAssocID="{537A4E95-18FA-4707-964B-34A0E3EF5A55}" presName="boxAndChildren" presStyleCnt="0"/>
      <dgm:spPr/>
    </dgm:pt>
    <dgm:pt modelId="{A429DFA1-D450-4D65-9928-9396C2E58183}" type="pres">
      <dgm:prSet presAssocID="{537A4E95-18FA-4707-964B-34A0E3EF5A55}" presName="parentTextBox" presStyleLbl="node1" presStyleIdx="0" presStyleCnt="2"/>
      <dgm:spPr/>
    </dgm:pt>
    <dgm:pt modelId="{C42D138F-88E4-4098-A5E3-514A2C708228}" type="pres">
      <dgm:prSet presAssocID="{537A4E95-18FA-4707-964B-34A0E3EF5A55}" presName="entireBox" presStyleLbl="node1" presStyleIdx="0" presStyleCnt="2"/>
      <dgm:spPr/>
    </dgm:pt>
    <dgm:pt modelId="{F9E940AC-117B-4397-91EB-11D938573A56}" type="pres">
      <dgm:prSet presAssocID="{537A4E95-18FA-4707-964B-34A0E3EF5A55}" presName="descendantBox" presStyleCnt="0"/>
      <dgm:spPr/>
    </dgm:pt>
    <dgm:pt modelId="{9C8A5050-C0B6-4FCD-AA92-1E48AB10E44F}" type="pres">
      <dgm:prSet presAssocID="{3089859E-BC23-4104-AA51-EFD8B59C6A35}" presName="childTextBox" presStyleLbl="fgAccFollowNode1" presStyleIdx="0" presStyleCnt="2">
        <dgm:presLayoutVars>
          <dgm:bulletEnabled val="1"/>
        </dgm:presLayoutVars>
      </dgm:prSet>
      <dgm:spPr/>
    </dgm:pt>
    <dgm:pt modelId="{8F8E8744-EF76-480E-86C9-FF388227556E}" type="pres">
      <dgm:prSet presAssocID="{9639A5F8-4CF9-4CF9-8867-CCC9F6568757}" presName="childTextBox" presStyleLbl="fgAccFollowNode1" presStyleIdx="1" presStyleCnt="2">
        <dgm:presLayoutVars>
          <dgm:bulletEnabled val="1"/>
        </dgm:presLayoutVars>
      </dgm:prSet>
      <dgm:spPr/>
    </dgm:pt>
    <dgm:pt modelId="{3FA54759-747F-4962-8C0F-250FF6B5A457}" type="pres">
      <dgm:prSet presAssocID="{C7E205A0-4333-4D7C-937C-5536F35A6417}" presName="sp" presStyleCnt="0"/>
      <dgm:spPr/>
    </dgm:pt>
    <dgm:pt modelId="{6D8F730B-C20F-423C-9E54-7ACE9D57995B}" type="pres">
      <dgm:prSet presAssocID="{6911471F-EB75-48E2-96A3-0DEFF9330171}" presName="arrowAndChildren" presStyleCnt="0"/>
      <dgm:spPr/>
    </dgm:pt>
    <dgm:pt modelId="{31A5F3EF-0BCA-42E5-987C-5AADD4D370C4}" type="pres">
      <dgm:prSet presAssocID="{6911471F-EB75-48E2-96A3-0DEFF9330171}" presName="parentTextArrow" presStyleLbl="node1" presStyleIdx="1" presStyleCnt="2"/>
      <dgm:spPr/>
    </dgm:pt>
  </dgm:ptLst>
  <dgm:cxnLst>
    <dgm:cxn modelId="{C60F5828-09FA-4A68-8C5C-1DE6689D3E49}" srcId="{537A4E95-18FA-4707-964B-34A0E3EF5A55}" destId="{3089859E-BC23-4104-AA51-EFD8B59C6A35}" srcOrd="0" destOrd="0" parTransId="{0E929212-78B4-4B56-868E-4BAD985E2E4B}" sibTransId="{B58F73FF-678C-4502-866F-6E3AB951916D}"/>
    <dgm:cxn modelId="{C7FE1148-489A-477F-9B0D-AB0BA1F2E8E8}" srcId="{537A4E95-18FA-4707-964B-34A0E3EF5A55}" destId="{9639A5F8-4CF9-4CF9-8867-CCC9F6568757}" srcOrd="1" destOrd="0" parTransId="{228BED39-AEE4-4766-B037-29E8B0D5C782}" sibTransId="{C19C3289-2763-4371-984E-CB59F9717116}"/>
    <dgm:cxn modelId="{DD08875A-FFED-49B0-ADDD-ECBCDBF30F43}" type="presOf" srcId="{9639A5F8-4CF9-4CF9-8867-CCC9F6568757}" destId="{8F8E8744-EF76-480E-86C9-FF388227556E}" srcOrd="0" destOrd="0" presId="urn:microsoft.com/office/officeart/2005/8/layout/process4"/>
    <dgm:cxn modelId="{2145B041-C46C-45DC-9C7B-EF9D214F63B5}" type="presOf" srcId="{537A4E95-18FA-4707-964B-34A0E3EF5A55}" destId="{C42D138F-88E4-4098-A5E3-514A2C708228}" srcOrd="1" destOrd="0" presId="urn:microsoft.com/office/officeart/2005/8/layout/process4"/>
    <dgm:cxn modelId="{E24FA966-32F1-4642-85E9-2F91D4438D06}" type="presOf" srcId="{3089859E-BC23-4104-AA51-EFD8B59C6A35}" destId="{9C8A5050-C0B6-4FCD-AA92-1E48AB10E44F}" srcOrd="0" destOrd="0" presId="urn:microsoft.com/office/officeart/2005/8/layout/process4"/>
    <dgm:cxn modelId="{FCB813E2-F185-485F-85B9-900AFD0F0D87}" type="presOf" srcId="{537A4E95-18FA-4707-964B-34A0E3EF5A55}" destId="{A429DFA1-D450-4D65-9928-9396C2E58183}" srcOrd="0" destOrd="0" presId="urn:microsoft.com/office/officeart/2005/8/layout/process4"/>
    <dgm:cxn modelId="{3D198562-FF18-4CB8-BCD0-AAE1AC2393F1}" srcId="{78420C1A-C9A3-49FF-922B-D368371BA947}" destId="{537A4E95-18FA-4707-964B-34A0E3EF5A55}" srcOrd="1" destOrd="0" parTransId="{4B9D67B0-12E8-45CA-885B-7453247179B2}" sibTransId="{B5EF10D6-AA68-458E-A709-9CC64931C615}"/>
    <dgm:cxn modelId="{F165BCB9-9316-49F6-9D45-4FA9F14B6FD2}" type="presOf" srcId="{6911471F-EB75-48E2-96A3-0DEFF9330171}" destId="{31A5F3EF-0BCA-42E5-987C-5AADD4D370C4}" srcOrd="0" destOrd="0" presId="urn:microsoft.com/office/officeart/2005/8/layout/process4"/>
    <dgm:cxn modelId="{EE6B9718-8248-4CB1-9A05-7DDADA83F64C}" srcId="{78420C1A-C9A3-49FF-922B-D368371BA947}" destId="{6911471F-EB75-48E2-96A3-0DEFF9330171}" srcOrd="0" destOrd="0" parTransId="{35243AF2-3B2B-42EB-8FC3-C16D0F3CFC82}" sibTransId="{C7E205A0-4333-4D7C-937C-5536F35A6417}"/>
    <dgm:cxn modelId="{B2E50942-A452-4BFE-804B-B6A7C6C2E78F}" type="presOf" srcId="{78420C1A-C9A3-49FF-922B-D368371BA947}" destId="{85E78494-EB2E-4A73-B2EF-5575F7627C6E}" srcOrd="0" destOrd="0" presId="urn:microsoft.com/office/officeart/2005/8/layout/process4"/>
    <dgm:cxn modelId="{4C9B74F8-A27B-4CEA-8076-85697DFE1FC8}" type="presParOf" srcId="{85E78494-EB2E-4A73-B2EF-5575F7627C6E}" destId="{3FA7D508-6638-4648-A4B2-54DD9538F832}" srcOrd="0" destOrd="0" presId="urn:microsoft.com/office/officeart/2005/8/layout/process4"/>
    <dgm:cxn modelId="{6A053A04-4AE5-4693-A2A1-B302EFF87662}" type="presParOf" srcId="{3FA7D508-6638-4648-A4B2-54DD9538F832}" destId="{A429DFA1-D450-4D65-9928-9396C2E58183}" srcOrd="0" destOrd="0" presId="urn:microsoft.com/office/officeart/2005/8/layout/process4"/>
    <dgm:cxn modelId="{DBAEC1AF-EFB6-482F-82DD-0E8965A310B7}" type="presParOf" srcId="{3FA7D508-6638-4648-A4B2-54DD9538F832}" destId="{C42D138F-88E4-4098-A5E3-514A2C708228}" srcOrd="1" destOrd="0" presId="urn:microsoft.com/office/officeart/2005/8/layout/process4"/>
    <dgm:cxn modelId="{6ACCB46C-6493-4D4F-BF40-2504A5A9FA88}" type="presParOf" srcId="{3FA7D508-6638-4648-A4B2-54DD9538F832}" destId="{F9E940AC-117B-4397-91EB-11D938573A56}" srcOrd="2" destOrd="0" presId="urn:microsoft.com/office/officeart/2005/8/layout/process4"/>
    <dgm:cxn modelId="{9151056E-4E48-4984-937F-B8397F112B9E}" type="presParOf" srcId="{F9E940AC-117B-4397-91EB-11D938573A56}" destId="{9C8A5050-C0B6-4FCD-AA92-1E48AB10E44F}" srcOrd="0" destOrd="0" presId="urn:microsoft.com/office/officeart/2005/8/layout/process4"/>
    <dgm:cxn modelId="{2C21F1F9-CDDB-4AE2-A11F-ACD35D36EF70}" type="presParOf" srcId="{F9E940AC-117B-4397-91EB-11D938573A56}" destId="{8F8E8744-EF76-480E-86C9-FF388227556E}" srcOrd="1" destOrd="0" presId="urn:microsoft.com/office/officeart/2005/8/layout/process4"/>
    <dgm:cxn modelId="{212A732C-84CD-485C-AB7F-9EE9A9C860B5}" type="presParOf" srcId="{85E78494-EB2E-4A73-B2EF-5575F7627C6E}" destId="{3FA54759-747F-4962-8C0F-250FF6B5A457}" srcOrd="1" destOrd="0" presId="urn:microsoft.com/office/officeart/2005/8/layout/process4"/>
    <dgm:cxn modelId="{0DDC8C48-42D3-49CF-8C20-5C276CBDB225}" type="presParOf" srcId="{85E78494-EB2E-4A73-B2EF-5575F7627C6E}" destId="{6D8F730B-C20F-423C-9E54-7ACE9D57995B}" srcOrd="2" destOrd="0" presId="urn:microsoft.com/office/officeart/2005/8/layout/process4"/>
    <dgm:cxn modelId="{4D7056AD-72A2-42D0-9D88-D0553C388196}" type="presParOf" srcId="{6D8F730B-C20F-423C-9E54-7ACE9D57995B}" destId="{31A5F3EF-0BCA-42E5-987C-5AADD4D370C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91B0D-2939-49B1-87A8-6DB5E2E703A6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D03B365-B8A5-4227-80C9-668F91CD09F5}">
      <dgm:prSet/>
      <dgm:spPr/>
      <dgm:t>
        <a:bodyPr/>
        <a:lstStyle/>
        <a:p>
          <a:r>
            <a:rPr lang="tr-TR" dirty="0" smtClean="0"/>
            <a:t>Yenilik</a:t>
          </a:r>
          <a:endParaRPr lang="tr-TR" dirty="0"/>
        </a:p>
      </dgm:t>
    </dgm:pt>
    <dgm:pt modelId="{822ACD22-36AD-4646-ABDE-E3D3ABF6A3F3}" type="parTrans" cxnId="{F5FA907A-BD98-4442-AA3B-34D11D7BA5C3}">
      <dgm:prSet/>
      <dgm:spPr/>
      <dgm:t>
        <a:bodyPr/>
        <a:lstStyle/>
        <a:p>
          <a:endParaRPr lang="tr-TR"/>
        </a:p>
      </dgm:t>
    </dgm:pt>
    <dgm:pt modelId="{A5449E91-A1DE-4961-B42E-B1059B5229B1}" type="sibTrans" cxnId="{F5FA907A-BD98-4442-AA3B-34D11D7BA5C3}">
      <dgm:prSet/>
      <dgm:spPr/>
      <dgm:t>
        <a:bodyPr/>
        <a:lstStyle/>
        <a:p>
          <a:endParaRPr lang="tr-TR"/>
        </a:p>
      </dgm:t>
    </dgm:pt>
    <dgm:pt modelId="{B369D805-CC2D-407F-9ABB-BA84BD8FBA29}">
      <dgm:prSet/>
      <dgm:spPr/>
      <dgm:t>
        <a:bodyPr/>
        <a:lstStyle/>
        <a:p>
          <a:r>
            <a:rPr lang="tr-TR" dirty="0" smtClean="0"/>
            <a:t>İletişim</a:t>
          </a:r>
          <a:endParaRPr lang="tr-TR" dirty="0"/>
        </a:p>
      </dgm:t>
    </dgm:pt>
    <dgm:pt modelId="{0440D68D-F5EC-4FAA-8AE9-9957FFD61AE1}" type="parTrans" cxnId="{703D9213-99BF-4B60-A90A-CDB994B66C25}">
      <dgm:prSet/>
      <dgm:spPr/>
      <dgm:t>
        <a:bodyPr/>
        <a:lstStyle/>
        <a:p>
          <a:endParaRPr lang="tr-TR"/>
        </a:p>
      </dgm:t>
    </dgm:pt>
    <dgm:pt modelId="{DA65F817-AA1A-4FC4-A54C-8660F6F6F3FD}" type="sibTrans" cxnId="{703D9213-99BF-4B60-A90A-CDB994B66C25}">
      <dgm:prSet/>
      <dgm:spPr/>
      <dgm:t>
        <a:bodyPr/>
        <a:lstStyle/>
        <a:p>
          <a:endParaRPr lang="tr-TR"/>
        </a:p>
      </dgm:t>
    </dgm:pt>
    <dgm:pt modelId="{17C2E865-F414-4C02-8E1E-D5B2EBDBE8E7}">
      <dgm:prSet/>
      <dgm:spPr/>
      <dgm:t>
        <a:bodyPr/>
        <a:lstStyle/>
        <a:p>
          <a:r>
            <a:rPr lang="tr-TR" dirty="0" smtClean="0"/>
            <a:t>Zaman</a:t>
          </a:r>
          <a:endParaRPr lang="tr-TR" dirty="0"/>
        </a:p>
      </dgm:t>
    </dgm:pt>
    <dgm:pt modelId="{00DDCEB4-AB85-4F61-9A16-0CC0BC96CE1D}" type="parTrans" cxnId="{4BECD4EF-8D6E-4A7F-B8EC-00ADD48BB68D}">
      <dgm:prSet/>
      <dgm:spPr/>
      <dgm:t>
        <a:bodyPr/>
        <a:lstStyle/>
        <a:p>
          <a:endParaRPr lang="tr-TR"/>
        </a:p>
      </dgm:t>
    </dgm:pt>
    <dgm:pt modelId="{B2593F14-1710-4D76-B0A6-3B9C20E3112E}" type="sibTrans" cxnId="{4BECD4EF-8D6E-4A7F-B8EC-00ADD48BB68D}">
      <dgm:prSet/>
      <dgm:spPr/>
      <dgm:t>
        <a:bodyPr/>
        <a:lstStyle/>
        <a:p>
          <a:endParaRPr lang="tr-TR"/>
        </a:p>
      </dgm:t>
    </dgm:pt>
    <dgm:pt modelId="{CAC525C9-24B1-4FDA-8FBE-D568E21E8B8E}">
      <dgm:prSet/>
      <dgm:spPr/>
      <dgm:t>
        <a:bodyPr/>
        <a:lstStyle/>
        <a:p>
          <a:r>
            <a:rPr lang="tr-TR" dirty="0" smtClean="0"/>
            <a:t>Sosyal Sistem</a:t>
          </a:r>
          <a:endParaRPr lang="tr-TR" dirty="0"/>
        </a:p>
      </dgm:t>
    </dgm:pt>
    <dgm:pt modelId="{898AFD13-846E-4BA5-B173-F08356855829}" type="parTrans" cxnId="{212547AC-E4BD-44AA-8AD6-4F0026AF1A19}">
      <dgm:prSet/>
      <dgm:spPr/>
      <dgm:t>
        <a:bodyPr/>
        <a:lstStyle/>
        <a:p>
          <a:endParaRPr lang="tr-TR"/>
        </a:p>
      </dgm:t>
    </dgm:pt>
    <dgm:pt modelId="{AA79D7B9-892F-4F98-9ABF-62BF0BCF0036}" type="sibTrans" cxnId="{212547AC-E4BD-44AA-8AD6-4F0026AF1A19}">
      <dgm:prSet/>
      <dgm:spPr/>
      <dgm:t>
        <a:bodyPr/>
        <a:lstStyle/>
        <a:p>
          <a:endParaRPr lang="tr-TR"/>
        </a:p>
      </dgm:t>
    </dgm:pt>
    <dgm:pt modelId="{4DA5B632-C7F3-4008-A2C9-3A73906E2FAA}">
      <dgm:prSet/>
      <dgm:spPr/>
      <dgm:t>
        <a:bodyPr/>
        <a:lstStyle/>
        <a:p>
          <a:r>
            <a:rPr lang="tr-TR" dirty="0" smtClean="0"/>
            <a:t>Yeniliğin avantajı</a:t>
          </a:r>
          <a:endParaRPr lang="tr-TR" dirty="0"/>
        </a:p>
      </dgm:t>
    </dgm:pt>
    <dgm:pt modelId="{323DB7B5-CE19-483C-9795-B3FAA04A9E9E}" type="parTrans" cxnId="{2720785C-A4D9-4C15-9ACC-61D98315A3CC}">
      <dgm:prSet/>
      <dgm:spPr/>
      <dgm:t>
        <a:bodyPr/>
        <a:lstStyle/>
        <a:p>
          <a:endParaRPr lang="tr-TR"/>
        </a:p>
      </dgm:t>
    </dgm:pt>
    <dgm:pt modelId="{724A45BE-5220-43F9-8870-531489C2EAF9}" type="sibTrans" cxnId="{2720785C-A4D9-4C15-9ACC-61D98315A3CC}">
      <dgm:prSet/>
      <dgm:spPr/>
      <dgm:t>
        <a:bodyPr/>
        <a:lstStyle/>
        <a:p>
          <a:endParaRPr lang="tr-TR"/>
        </a:p>
      </dgm:t>
    </dgm:pt>
    <dgm:pt modelId="{127E0F25-B24D-4E09-B082-F36F04C35FA8}">
      <dgm:prSet/>
      <dgm:spPr/>
      <dgm:t>
        <a:bodyPr/>
        <a:lstStyle/>
        <a:p>
          <a:r>
            <a:rPr lang="tr-TR" dirty="0" smtClean="0"/>
            <a:t> Değerler, ihtiyaçlar ve tecrübeler ile uyumu</a:t>
          </a:r>
          <a:endParaRPr lang="tr-TR" dirty="0"/>
        </a:p>
      </dgm:t>
    </dgm:pt>
    <dgm:pt modelId="{43B4B624-6FBE-405F-BCE7-41FC25035661}" type="parTrans" cxnId="{5C5E7499-0B16-4B4E-B313-9ECCE874B72E}">
      <dgm:prSet/>
      <dgm:spPr/>
      <dgm:t>
        <a:bodyPr/>
        <a:lstStyle/>
        <a:p>
          <a:endParaRPr lang="tr-TR"/>
        </a:p>
      </dgm:t>
    </dgm:pt>
    <dgm:pt modelId="{4CA17A96-B3A4-4781-9AB5-82C5DE364977}" type="sibTrans" cxnId="{5C5E7499-0B16-4B4E-B313-9ECCE874B72E}">
      <dgm:prSet/>
      <dgm:spPr/>
      <dgm:t>
        <a:bodyPr/>
        <a:lstStyle/>
        <a:p>
          <a:endParaRPr lang="tr-TR"/>
        </a:p>
      </dgm:t>
    </dgm:pt>
    <dgm:pt modelId="{C54CB4C5-D60A-42EC-8936-0D48C0B9E7D6}">
      <dgm:prSet/>
      <dgm:spPr/>
      <dgm:t>
        <a:bodyPr/>
        <a:lstStyle/>
        <a:p>
          <a:r>
            <a:rPr lang="tr-TR" dirty="0" smtClean="0"/>
            <a:t>Yeniliğin karmaşıklığı</a:t>
          </a:r>
          <a:endParaRPr lang="tr-TR" dirty="0"/>
        </a:p>
      </dgm:t>
    </dgm:pt>
    <dgm:pt modelId="{2C331DBF-EC19-40D4-9824-AAC1CFAEEAAC}" type="parTrans" cxnId="{6FE0E189-A126-41F0-8536-2E094788EC75}">
      <dgm:prSet/>
      <dgm:spPr/>
      <dgm:t>
        <a:bodyPr/>
        <a:lstStyle/>
        <a:p>
          <a:endParaRPr lang="tr-TR"/>
        </a:p>
      </dgm:t>
    </dgm:pt>
    <dgm:pt modelId="{0CFA46D3-1D2F-4D9F-B997-532B53E2A3F0}" type="sibTrans" cxnId="{6FE0E189-A126-41F0-8536-2E094788EC75}">
      <dgm:prSet/>
      <dgm:spPr/>
      <dgm:t>
        <a:bodyPr/>
        <a:lstStyle/>
        <a:p>
          <a:endParaRPr lang="tr-TR"/>
        </a:p>
      </dgm:t>
    </dgm:pt>
    <dgm:pt modelId="{0F6A3916-2417-470A-81F7-9C32ECA2B75D}">
      <dgm:prSet/>
      <dgm:spPr/>
      <dgm:t>
        <a:bodyPr/>
        <a:lstStyle/>
        <a:p>
          <a:r>
            <a:rPr lang="tr-TR" dirty="0" smtClean="0"/>
            <a:t>Yeniliği deneyebilme becerisi</a:t>
          </a:r>
          <a:endParaRPr lang="tr-TR" dirty="0"/>
        </a:p>
      </dgm:t>
    </dgm:pt>
    <dgm:pt modelId="{2B8C0E83-EF33-4BB1-A4DF-E1E6FEE9618F}" type="parTrans" cxnId="{44FCB53D-006B-4506-AB3F-7EDE444EAB88}">
      <dgm:prSet/>
      <dgm:spPr/>
      <dgm:t>
        <a:bodyPr/>
        <a:lstStyle/>
        <a:p>
          <a:endParaRPr lang="tr-TR"/>
        </a:p>
      </dgm:t>
    </dgm:pt>
    <dgm:pt modelId="{B4653AE2-64AE-4441-B56C-06288C2D7D2B}" type="sibTrans" cxnId="{44FCB53D-006B-4506-AB3F-7EDE444EAB88}">
      <dgm:prSet/>
      <dgm:spPr/>
      <dgm:t>
        <a:bodyPr/>
        <a:lstStyle/>
        <a:p>
          <a:endParaRPr lang="tr-TR"/>
        </a:p>
      </dgm:t>
    </dgm:pt>
    <dgm:pt modelId="{23D9A9EC-B4F7-4E95-8530-9E70C3E068C0}">
      <dgm:prSet/>
      <dgm:spPr/>
      <dgm:t>
        <a:bodyPr/>
        <a:lstStyle/>
        <a:p>
          <a:r>
            <a:rPr lang="tr-TR" dirty="0" smtClean="0"/>
            <a:t>Sonuçların </a:t>
          </a:r>
          <a:r>
            <a:rPr lang="tr-TR" dirty="0" err="1" smtClean="0"/>
            <a:t>gözlenebilirliği</a:t>
          </a:r>
          <a:endParaRPr lang="tr-TR" dirty="0"/>
        </a:p>
      </dgm:t>
    </dgm:pt>
    <dgm:pt modelId="{525BAF54-2EA3-45DE-98CC-1D34ACBF41E7}" type="parTrans" cxnId="{62601086-53B6-48DA-B709-8C00BBFBEF2D}">
      <dgm:prSet/>
      <dgm:spPr/>
      <dgm:t>
        <a:bodyPr/>
        <a:lstStyle/>
        <a:p>
          <a:endParaRPr lang="tr-TR"/>
        </a:p>
      </dgm:t>
    </dgm:pt>
    <dgm:pt modelId="{23BC4516-5279-48E0-9B63-91DE7E9BB9F4}" type="sibTrans" cxnId="{62601086-53B6-48DA-B709-8C00BBFBEF2D}">
      <dgm:prSet/>
      <dgm:spPr/>
      <dgm:t>
        <a:bodyPr/>
        <a:lstStyle/>
        <a:p>
          <a:endParaRPr lang="tr-TR"/>
        </a:p>
      </dgm:t>
    </dgm:pt>
    <dgm:pt modelId="{6F2BBA6B-C385-40CB-AD34-B94DF1F149E5}">
      <dgm:prSet/>
      <dgm:spPr/>
      <dgm:t>
        <a:bodyPr/>
        <a:lstStyle/>
        <a:p>
          <a:r>
            <a:rPr lang="tr-TR" dirty="0" smtClean="0"/>
            <a:t>Bilgilendirme: Doğrudan ve dolaylı reklam</a:t>
          </a:r>
          <a:endParaRPr lang="tr-TR" dirty="0"/>
        </a:p>
      </dgm:t>
    </dgm:pt>
    <dgm:pt modelId="{441FE75B-EF27-457D-A918-D9B7CB6A7B1C}" type="parTrans" cxnId="{1FA82C5E-339C-4BA7-89AC-7F7D4A4ECFFE}">
      <dgm:prSet/>
      <dgm:spPr/>
      <dgm:t>
        <a:bodyPr/>
        <a:lstStyle/>
        <a:p>
          <a:endParaRPr lang="tr-TR"/>
        </a:p>
      </dgm:t>
    </dgm:pt>
    <dgm:pt modelId="{DA4F34D7-EC66-4086-99CF-48D4EB6584BC}" type="sibTrans" cxnId="{1FA82C5E-339C-4BA7-89AC-7F7D4A4ECFFE}">
      <dgm:prSet/>
      <dgm:spPr/>
      <dgm:t>
        <a:bodyPr/>
        <a:lstStyle/>
        <a:p>
          <a:endParaRPr lang="tr-TR"/>
        </a:p>
      </dgm:t>
    </dgm:pt>
    <dgm:pt modelId="{3263FFAC-0F6A-44E8-9288-459328F6F993}">
      <dgm:prSet/>
      <dgm:spPr/>
      <dgm:t>
        <a:bodyPr/>
        <a:lstStyle/>
        <a:p>
          <a:r>
            <a:rPr lang="tr-TR" dirty="0" smtClean="0"/>
            <a:t>Yenilikçiler</a:t>
          </a:r>
          <a:endParaRPr lang="tr-TR" dirty="0"/>
        </a:p>
      </dgm:t>
    </dgm:pt>
    <dgm:pt modelId="{78D09581-E2E5-4583-9986-85F406AE6DFF}" type="parTrans" cxnId="{F490E118-D52D-48EB-BCCF-CE9EF03B1BBF}">
      <dgm:prSet/>
      <dgm:spPr/>
      <dgm:t>
        <a:bodyPr/>
        <a:lstStyle/>
        <a:p>
          <a:endParaRPr lang="tr-TR"/>
        </a:p>
      </dgm:t>
    </dgm:pt>
    <dgm:pt modelId="{73EC31E9-9F63-4EDE-85DB-0936544EE443}" type="sibTrans" cxnId="{F490E118-D52D-48EB-BCCF-CE9EF03B1BBF}">
      <dgm:prSet/>
      <dgm:spPr/>
      <dgm:t>
        <a:bodyPr/>
        <a:lstStyle/>
        <a:p>
          <a:endParaRPr lang="tr-TR"/>
        </a:p>
      </dgm:t>
    </dgm:pt>
    <dgm:pt modelId="{BC4D8B5C-BCE9-4986-888A-4312C35822C4}">
      <dgm:prSet/>
      <dgm:spPr/>
      <dgm:t>
        <a:bodyPr/>
        <a:lstStyle/>
        <a:p>
          <a:r>
            <a:rPr lang="tr-TR" dirty="0" smtClean="0"/>
            <a:t>Erken benimseyenler</a:t>
          </a:r>
          <a:endParaRPr lang="tr-TR" dirty="0"/>
        </a:p>
      </dgm:t>
    </dgm:pt>
    <dgm:pt modelId="{A0E07268-AEEC-433C-B453-CCDC7F05B8E8}" type="parTrans" cxnId="{C8F41EDE-4CC3-4DE2-AAC2-6B5AEA01BA39}">
      <dgm:prSet/>
      <dgm:spPr/>
      <dgm:t>
        <a:bodyPr/>
        <a:lstStyle/>
        <a:p>
          <a:endParaRPr lang="tr-TR"/>
        </a:p>
      </dgm:t>
    </dgm:pt>
    <dgm:pt modelId="{2F3C4091-03DA-480D-9CCA-E1F58797D83B}" type="sibTrans" cxnId="{C8F41EDE-4CC3-4DE2-AAC2-6B5AEA01BA39}">
      <dgm:prSet/>
      <dgm:spPr/>
      <dgm:t>
        <a:bodyPr/>
        <a:lstStyle/>
        <a:p>
          <a:endParaRPr lang="tr-TR"/>
        </a:p>
      </dgm:t>
    </dgm:pt>
    <dgm:pt modelId="{CD7B1F57-1D68-4252-B384-51525E84F0DC}">
      <dgm:prSet/>
      <dgm:spPr/>
      <dgm:t>
        <a:bodyPr/>
        <a:lstStyle/>
        <a:p>
          <a:r>
            <a:rPr lang="tr-TR" dirty="0" smtClean="0"/>
            <a:t>Erken çoğunluk</a:t>
          </a:r>
          <a:endParaRPr lang="tr-TR" dirty="0"/>
        </a:p>
      </dgm:t>
    </dgm:pt>
    <dgm:pt modelId="{71F8FC93-2674-4864-A174-103C36E3BDAB}" type="parTrans" cxnId="{26F958A0-7897-4F57-8B15-6BCDB92C396B}">
      <dgm:prSet/>
      <dgm:spPr/>
      <dgm:t>
        <a:bodyPr/>
        <a:lstStyle/>
        <a:p>
          <a:endParaRPr lang="tr-TR"/>
        </a:p>
      </dgm:t>
    </dgm:pt>
    <dgm:pt modelId="{F62B303D-5FC9-49F1-8CEA-C9DF6D51C846}" type="sibTrans" cxnId="{26F958A0-7897-4F57-8B15-6BCDB92C396B}">
      <dgm:prSet/>
      <dgm:spPr/>
      <dgm:t>
        <a:bodyPr/>
        <a:lstStyle/>
        <a:p>
          <a:endParaRPr lang="tr-TR"/>
        </a:p>
      </dgm:t>
    </dgm:pt>
    <dgm:pt modelId="{094F6F4B-1A0F-4689-8E28-EFFC6F700FD1}">
      <dgm:prSet/>
      <dgm:spPr/>
      <dgm:t>
        <a:bodyPr/>
        <a:lstStyle/>
        <a:p>
          <a:r>
            <a:rPr lang="tr-TR" dirty="0" smtClean="0"/>
            <a:t>Geciken çoğunluk</a:t>
          </a:r>
          <a:endParaRPr lang="tr-TR" dirty="0"/>
        </a:p>
      </dgm:t>
    </dgm:pt>
    <dgm:pt modelId="{61FA9B87-4E5D-425F-95B7-83C24BA57424}" type="parTrans" cxnId="{F7C51DF7-104D-4A08-BE11-D176F02DDB09}">
      <dgm:prSet/>
      <dgm:spPr/>
      <dgm:t>
        <a:bodyPr/>
        <a:lstStyle/>
        <a:p>
          <a:endParaRPr lang="tr-TR"/>
        </a:p>
      </dgm:t>
    </dgm:pt>
    <dgm:pt modelId="{27716554-CD42-45A9-8C39-729F3C87BE66}" type="sibTrans" cxnId="{F7C51DF7-104D-4A08-BE11-D176F02DDB09}">
      <dgm:prSet/>
      <dgm:spPr/>
      <dgm:t>
        <a:bodyPr/>
        <a:lstStyle/>
        <a:p>
          <a:endParaRPr lang="tr-TR"/>
        </a:p>
      </dgm:t>
    </dgm:pt>
    <dgm:pt modelId="{3BBD7232-FC5E-4000-88DA-3D288BF4E284}">
      <dgm:prSet/>
      <dgm:spPr/>
      <dgm:t>
        <a:bodyPr/>
        <a:lstStyle/>
        <a:p>
          <a:r>
            <a:rPr lang="tr-TR" dirty="0" smtClean="0"/>
            <a:t>Geri kalanlar</a:t>
          </a:r>
          <a:endParaRPr lang="tr-TR" dirty="0"/>
        </a:p>
      </dgm:t>
    </dgm:pt>
    <dgm:pt modelId="{30590C45-5459-4BDB-8773-0FDEEB84F7F6}" type="parTrans" cxnId="{946FEB4B-2275-4DCE-87AC-E7271C4C5B6B}">
      <dgm:prSet/>
      <dgm:spPr/>
      <dgm:t>
        <a:bodyPr/>
        <a:lstStyle/>
        <a:p>
          <a:endParaRPr lang="tr-TR"/>
        </a:p>
      </dgm:t>
    </dgm:pt>
    <dgm:pt modelId="{5BC31C78-8C29-4EB6-B732-CE954C1FD080}" type="sibTrans" cxnId="{946FEB4B-2275-4DCE-87AC-E7271C4C5B6B}">
      <dgm:prSet/>
      <dgm:spPr/>
      <dgm:t>
        <a:bodyPr/>
        <a:lstStyle/>
        <a:p>
          <a:endParaRPr lang="tr-TR"/>
        </a:p>
      </dgm:t>
    </dgm:pt>
    <dgm:pt modelId="{52BF4C21-D3AE-4849-A31F-BD1898671E27}">
      <dgm:prSet/>
      <dgm:spPr/>
      <dgm:t>
        <a:bodyPr/>
        <a:lstStyle/>
        <a:p>
          <a:r>
            <a:rPr lang="tr-TR" dirty="0" smtClean="0"/>
            <a:t>Hedef kitledeki liderler, paydaşlar ve ilişkiler</a:t>
          </a:r>
          <a:endParaRPr lang="tr-TR" dirty="0"/>
        </a:p>
      </dgm:t>
    </dgm:pt>
    <dgm:pt modelId="{755B85DE-6CB5-4216-8EFA-A0EA5DFE6F17}" type="parTrans" cxnId="{DBE1092C-6FFE-4DD0-AD49-B87C92039323}">
      <dgm:prSet/>
      <dgm:spPr/>
      <dgm:t>
        <a:bodyPr/>
        <a:lstStyle/>
        <a:p>
          <a:endParaRPr lang="tr-TR"/>
        </a:p>
      </dgm:t>
    </dgm:pt>
    <dgm:pt modelId="{E768A361-733A-412A-B1B7-54101A670487}" type="sibTrans" cxnId="{DBE1092C-6FFE-4DD0-AD49-B87C92039323}">
      <dgm:prSet/>
      <dgm:spPr/>
      <dgm:t>
        <a:bodyPr/>
        <a:lstStyle/>
        <a:p>
          <a:endParaRPr lang="tr-TR"/>
        </a:p>
      </dgm:t>
    </dgm:pt>
    <dgm:pt modelId="{194DCF1B-F88F-4E6A-B74F-E16FC98A99DF}" type="pres">
      <dgm:prSet presAssocID="{9B891B0D-2939-49B1-87A8-6DB5E2E703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DF2B77A-5066-469B-A6E7-7020AF5100DB}" type="pres">
      <dgm:prSet presAssocID="{DD03B365-B8A5-4227-80C9-668F91CD09F5}" presName="linNode" presStyleCnt="0"/>
      <dgm:spPr/>
    </dgm:pt>
    <dgm:pt modelId="{61063423-B628-40A5-9CF4-CF88A833C9D4}" type="pres">
      <dgm:prSet presAssocID="{DD03B365-B8A5-4227-80C9-668F91CD09F5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9D69501-87B7-4666-9473-CAF6EA13EF75}" type="pres">
      <dgm:prSet presAssocID="{DD03B365-B8A5-4227-80C9-668F91CD09F5}" presName="bracket" presStyleLbl="parChTrans1D1" presStyleIdx="0" presStyleCnt="4"/>
      <dgm:spPr/>
    </dgm:pt>
    <dgm:pt modelId="{F18C4778-D4E5-4C81-BDA3-25C666ECECA6}" type="pres">
      <dgm:prSet presAssocID="{DD03B365-B8A5-4227-80C9-668F91CD09F5}" presName="spH" presStyleCnt="0"/>
      <dgm:spPr/>
    </dgm:pt>
    <dgm:pt modelId="{9F03CC98-F35F-47A5-87CF-425F65BBFA58}" type="pres">
      <dgm:prSet presAssocID="{DD03B365-B8A5-4227-80C9-668F91CD09F5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C3D969-DC00-4D3B-9636-DDD6651E26D3}" type="pres">
      <dgm:prSet presAssocID="{A5449E91-A1DE-4961-B42E-B1059B5229B1}" presName="spV" presStyleCnt="0"/>
      <dgm:spPr/>
    </dgm:pt>
    <dgm:pt modelId="{C851B9E6-2B69-410A-83E5-F5AD4B65C740}" type="pres">
      <dgm:prSet presAssocID="{B369D805-CC2D-407F-9ABB-BA84BD8FBA29}" presName="linNode" presStyleCnt="0"/>
      <dgm:spPr/>
    </dgm:pt>
    <dgm:pt modelId="{FBE5B598-C704-4216-9018-02BCBD970297}" type="pres">
      <dgm:prSet presAssocID="{B369D805-CC2D-407F-9ABB-BA84BD8FBA29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B00D8A-BB86-4E3A-B301-360229A7F846}" type="pres">
      <dgm:prSet presAssocID="{B369D805-CC2D-407F-9ABB-BA84BD8FBA29}" presName="bracket" presStyleLbl="parChTrans1D1" presStyleIdx="1" presStyleCnt="4"/>
      <dgm:spPr/>
    </dgm:pt>
    <dgm:pt modelId="{2BA69853-AD43-41A7-8493-1488CB48320A}" type="pres">
      <dgm:prSet presAssocID="{B369D805-CC2D-407F-9ABB-BA84BD8FBA29}" presName="spH" presStyleCnt="0"/>
      <dgm:spPr/>
    </dgm:pt>
    <dgm:pt modelId="{E21ACD76-076E-4194-A621-88F19C7AD515}" type="pres">
      <dgm:prSet presAssocID="{B369D805-CC2D-407F-9ABB-BA84BD8FBA29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DECA0A-FD18-42BB-AB7C-2E7CC90C55E7}" type="pres">
      <dgm:prSet presAssocID="{DA65F817-AA1A-4FC4-A54C-8660F6F6F3FD}" presName="spV" presStyleCnt="0"/>
      <dgm:spPr/>
    </dgm:pt>
    <dgm:pt modelId="{546A3FA8-7661-4AAE-A9E8-DD08EB834767}" type="pres">
      <dgm:prSet presAssocID="{17C2E865-F414-4C02-8E1E-D5B2EBDBE8E7}" presName="linNode" presStyleCnt="0"/>
      <dgm:spPr/>
    </dgm:pt>
    <dgm:pt modelId="{738AED6F-495F-41E9-9841-2A5227111253}" type="pres">
      <dgm:prSet presAssocID="{17C2E865-F414-4C02-8E1E-D5B2EBDBE8E7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32AD45-873E-4837-B31A-6C9916362B8F}" type="pres">
      <dgm:prSet presAssocID="{17C2E865-F414-4C02-8E1E-D5B2EBDBE8E7}" presName="bracket" presStyleLbl="parChTrans1D1" presStyleIdx="2" presStyleCnt="4"/>
      <dgm:spPr/>
    </dgm:pt>
    <dgm:pt modelId="{04E3A5ED-DD10-48CE-BDFB-3BE30749820D}" type="pres">
      <dgm:prSet presAssocID="{17C2E865-F414-4C02-8E1E-D5B2EBDBE8E7}" presName="spH" presStyleCnt="0"/>
      <dgm:spPr/>
    </dgm:pt>
    <dgm:pt modelId="{C27EF91D-5112-4150-8DC3-E7E9D16FA156}" type="pres">
      <dgm:prSet presAssocID="{17C2E865-F414-4C02-8E1E-D5B2EBDBE8E7}" presName="desTx" presStyleLbl="node1" presStyleIdx="2" presStyleCnt="4">
        <dgm:presLayoutVars>
          <dgm:bulletEnabled val="1"/>
        </dgm:presLayoutVars>
      </dgm:prSet>
      <dgm:spPr/>
    </dgm:pt>
    <dgm:pt modelId="{558E4730-D4E9-4B3A-81C1-5D383082EE04}" type="pres">
      <dgm:prSet presAssocID="{B2593F14-1710-4D76-B0A6-3B9C20E3112E}" presName="spV" presStyleCnt="0"/>
      <dgm:spPr/>
    </dgm:pt>
    <dgm:pt modelId="{EC1BDCFF-A64E-4EA4-8306-80148345681B}" type="pres">
      <dgm:prSet presAssocID="{CAC525C9-24B1-4FDA-8FBE-D568E21E8B8E}" presName="linNode" presStyleCnt="0"/>
      <dgm:spPr/>
    </dgm:pt>
    <dgm:pt modelId="{5EB4C349-17BD-491E-A593-1F97AB37E250}" type="pres">
      <dgm:prSet presAssocID="{CAC525C9-24B1-4FDA-8FBE-D568E21E8B8E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C566C2-740D-473A-9884-3EDC7F5995EF}" type="pres">
      <dgm:prSet presAssocID="{CAC525C9-24B1-4FDA-8FBE-D568E21E8B8E}" presName="bracket" presStyleLbl="parChTrans1D1" presStyleIdx="3" presStyleCnt="4"/>
      <dgm:spPr/>
    </dgm:pt>
    <dgm:pt modelId="{0AABB754-064B-4113-90CB-D05DCC062D23}" type="pres">
      <dgm:prSet presAssocID="{CAC525C9-24B1-4FDA-8FBE-D568E21E8B8E}" presName="spH" presStyleCnt="0"/>
      <dgm:spPr/>
    </dgm:pt>
    <dgm:pt modelId="{F246160F-C22A-4770-A1B0-38A2DB9B6EE6}" type="pres">
      <dgm:prSet presAssocID="{CAC525C9-24B1-4FDA-8FBE-D568E21E8B8E}" presName="desTx" presStyleLbl="node1" presStyleIdx="3" presStyleCnt="4">
        <dgm:presLayoutVars>
          <dgm:bulletEnabled val="1"/>
        </dgm:presLayoutVars>
      </dgm:prSet>
      <dgm:spPr/>
    </dgm:pt>
  </dgm:ptLst>
  <dgm:cxnLst>
    <dgm:cxn modelId="{212547AC-E4BD-44AA-8AD6-4F0026AF1A19}" srcId="{9B891B0D-2939-49B1-87A8-6DB5E2E703A6}" destId="{CAC525C9-24B1-4FDA-8FBE-D568E21E8B8E}" srcOrd="3" destOrd="0" parTransId="{898AFD13-846E-4BA5-B173-F08356855829}" sibTransId="{AA79D7B9-892F-4F98-9ABF-62BF0BCF0036}"/>
    <dgm:cxn modelId="{26F958A0-7897-4F57-8B15-6BCDB92C396B}" srcId="{17C2E865-F414-4C02-8E1E-D5B2EBDBE8E7}" destId="{CD7B1F57-1D68-4252-B384-51525E84F0DC}" srcOrd="2" destOrd="0" parTransId="{71F8FC93-2674-4864-A174-103C36E3BDAB}" sibTransId="{F62B303D-5FC9-49F1-8CEA-C9DF6D51C846}"/>
    <dgm:cxn modelId="{44FCB53D-006B-4506-AB3F-7EDE444EAB88}" srcId="{DD03B365-B8A5-4227-80C9-668F91CD09F5}" destId="{0F6A3916-2417-470A-81F7-9C32ECA2B75D}" srcOrd="3" destOrd="0" parTransId="{2B8C0E83-EF33-4BB1-A4DF-E1E6FEE9618F}" sibTransId="{B4653AE2-64AE-4441-B56C-06288C2D7D2B}"/>
    <dgm:cxn modelId="{F490E118-D52D-48EB-BCCF-CE9EF03B1BBF}" srcId="{17C2E865-F414-4C02-8E1E-D5B2EBDBE8E7}" destId="{3263FFAC-0F6A-44E8-9288-459328F6F993}" srcOrd="0" destOrd="0" parTransId="{78D09581-E2E5-4583-9986-85F406AE6DFF}" sibTransId="{73EC31E9-9F63-4EDE-85DB-0936544EE443}"/>
    <dgm:cxn modelId="{B04779C6-6983-4AAE-AC7A-FA81284FAFA0}" type="presOf" srcId="{CAC525C9-24B1-4FDA-8FBE-D568E21E8B8E}" destId="{5EB4C349-17BD-491E-A593-1F97AB37E250}" srcOrd="0" destOrd="0" presId="urn:diagrams.loki3.com/BracketList+Icon"/>
    <dgm:cxn modelId="{946FEB4B-2275-4DCE-87AC-E7271C4C5B6B}" srcId="{17C2E865-F414-4C02-8E1E-D5B2EBDBE8E7}" destId="{3BBD7232-FC5E-4000-88DA-3D288BF4E284}" srcOrd="4" destOrd="0" parTransId="{30590C45-5459-4BDB-8773-0FDEEB84F7F6}" sibTransId="{5BC31C78-8C29-4EB6-B732-CE954C1FD080}"/>
    <dgm:cxn modelId="{61A488D5-0048-44F5-93E0-B256F7197CBB}" type="presOf" srcId="{BC4D8B5C-BCE9-4986-888A-4312C35822C4}" destId="{C27EF91D-5112-4150-8DC3-E7E9D16FA156}" srcOrd="0" destOrd="1" presId="urn:diagrams.loki3.com/BracketList+Icon"/>
    <dgm:cxn modelId="{19A95F35-CC8D-48C2-A0AB-3C368487EEEA}" type="presOf" srcId="{23D9A9EC-B4F7-4E95-8530-9E70C3E068C0}" destId="{9F03CC98-F35F-47A5-87CF-425F65BBFA58}" srcOrd="0" destOrd="4" presId="urn:diagrams.loki3.com/BracketList+Icon"/>
    <dgm:cxn modelId="{B4C78562-5192-40BC-A771-A7396543B473}" type="presOf" srcId="{C54CB4C5-D60A-42EC-8936-0D48C0B9E7D6}" destId="{9F03CC98-F35F-47A5-87CF-425F65BBFA58}" srcOrd="0" destOrd="2" presId="urn:diagrams.loki3.com/BracketList+Icon"/>
    <dgm:cxn modelId="{026B4CF0-CD4D-45E9-84F3-7E94677BE9DF}" type="presOf" srcId="{0F6A3916-2417-470A-81F7-9C32ECA2B75D}" destId="{9F03CC98-F35F-47A5-87CF-425F65BBFA58}" srcOrd="0" destOrd="3" presId="urn:diagrams.loki3.com/BracketList+Icon"/>
    <dgm:cxn modelId="{2720785C-A4D9-4C15-9ACC-61D98315A3CC}" srcId="{DD03B365-B8A5-4227-80C9-668F91CD09F5}" destId="{4DA5B632-C7F3-4008-A2C9-3A73906E2FAA}" srcOrd="0" destOrd="0" parTransId="{323DB7B5-CE19-483C-9795-B3FAA04A9E9E}" sibTransId="{724A45BE-5220-43F9-8870-531489C2EAF9}"/>
    <dgm:cxn modelId="{1FA82C5E-339C-4BA7-89AC-7F7D4A4ECFFE}" srcId="{B369D805-CC2D-407F-9ABB-BA84BD8FBA29}" destId="{6F2BBA6B-C385-40CB-AD34-B94DF1F149E5}" srcOrd="0" destOrd="0" parTransId="{441FE75B-EF27-457D-A918-D9B7CB6A7B1C}" sibTransId="{DA4F34D7-EC66-4086-99CF-48D4EB6584BC}"/>
    <dgm:cxn modelId="{F7C51DF7-104D-4A08-BE11-D176F02DDB09}" srcId="{17C2E865-F414-4C02-8E1E-D5B2EBDBE8E7}" destId="{094F6F4B-1A0F-4689-8E28-EFFC6F700FD1}" srcOrd="3" destOrd="0" parTransId="{61FA9B87-4E5D-425F-95B7-83C24BA57424}" sibTransId="{27716554-CD42-45A9-8C39-729F3C87BE66}"/>
    <dgm:cxn modelId="{DBE1092C-6FFE-4DD0-AD49-B87C92039323}" srcId="{CAC525C9-24B1-4FDA-8FBE-D568E21E8B8E}" destId="{52BF4C21-D3AE-4849-A31F-BD1898671E27}" srcOrd="0" destOrd="0" parTransId="{755B85DE-6CB5-4216-8EFA-A0EA5DFE6F17}" sibTransId="{E768A361-733A-412A-B1B7-54101A670487}"/>
    <dgm:cxn modelId="{1F8F36EA-CCD0-4238-975B-9B9689EE4D92}" type="presOf" srcId="{127E0F25-B24D-4E09-B082-F36F04C35FA8}" destId="{9F03CC98-F35F-47A5-87CF-425F65BBFA58}" srcOrd="0" destOrd="1" presId="urn:diagrams.loki3.com/BracketList+Icon"/>
    <dgm:cxn modelId="{AF659781-79DF-46E7-AA87-D681593F50CE}" type="presOf" srcId="{DD03B365-B8A5-4227-80C9-668F91CD09F5}" destId="{61063423-B628-40A5-9CF4-CF88A833C9D4}" srcOrd="0" destOrd="0" presId="urn:diagrams.loki3.com/BracketList+Icon"/>
    <dgm:cxn modelId="{D4783F02-C322-48C1-9B37-813B6EFBB1FC}" type="presOf" srcId="{094F6F4B-1A0F-4689-8E28-EFFC6F700FD1}" destId="{C27EF91D-5112-4150-8DC3-E7E9D16FA156}" srcOrd="0" destOrd="3" presId="urn:diagrams.loki3.com/BracketList+Icon"/>
    <dgm:cxn modelId="{4BECD4EF-8D6E-4A7F-B8EC-00ADD48BB68D}" srcId="{9B891B0D-2939-49B1-87A8-6DB5E2E703A6}" destId="{17C2E865-F414-4C02-8E1E-D5B2EBDBE8E7}" srcOrd="2" destOrd="0" parTransId="{00DDCEB4-AB85-4F61-9A16-0CC0BC96CE1D}" sibTransId="{B2593F14-1710-4D76-B0A6-3B9C20E3112E}"/>
    <dgm:cxn modelId="{6CB35AFF-3F1A-4D99-A620-E59B388CFAF8}" type="presOf" srcId="{3BBD7232-FC5E-4000-88DA-3D288BF4E284}" destId="{C27EF91D-5112-4150-8DC3-E7E9D16FA156}" srcOrd="0" destOrd="4" presId="urn:diagrams.loki3.com/BracketList+Icon"/>
    <dgm:cxn modelId="{C8F75FA1-EA15-42DA-8BDE-945E70E71CE3}" type="presOf" srcId="{CD7B1F57-1D68-4252-B384-51525E84F0DC}" destId="{C27EF91D-5112-4150-8DC3-E7E9D16FA156}" srcOrd="0" destOrd="2" presId="urn:diagrams.loki3.com/BracketList+Icon"/>
    <dgm:cxn modelId="{D0F9CC50-BBD3-4434-B636-4F6619EA75C0}" type="presOf" srcId="{3263FFAC-0F6A-44E8-9288-459328F6F993}" destId="{C27EF91D-5112-4150-8DC3-E7E9D16FA156}" srcOrd="0" destOrd="0" presId="urn:diagrams.loki3.com/BracketList+Icon"/>
    <dgm:cxn modelId="{E022A5D0-09BD-49C8-A28A-5946204F2807}" type="presOf" srcId="{9B891B0D-2939-49B1-87A8-6DB5E2E703A6}" destId="{194DCF1B-F88F-4E6A-B74F-E16FC98A99DF}" srcOrd="0" destOrd="0" presId="urn:diagrams.loki3.com/BracketList+Icon"/>
    <dgm:cxn modelId="{703D9213-99BF-4B60-A90A-CDB994B66C25}" srcId="{9B891B0D-2939-49B1-87A8-6DB5E2E703A6}" destId="{B369D805-CC2D-407F-9ABB-BA84BD8FBA29}" srcOrd="1" destOrd="0" parTransId="{0440D68D-F5EC-4FAA-8AE9-9957FFD61AE1}" sibTransId="{DA65F817-AA1A-4FC4-A54C-8660F6F6F3FD}"/>
    <dgm:cxn modelId="{369A4771-D109-4620-88EE-BFA80E093625}" type="presOf" srcId="{52BF4C21-D3AE-4849-A31F-BD1898671E27}" destId="{F246160F-C22A-4770-A1B0-38A2DB9B6EE6}" srcOrd="0" destOrd="0" presId="urn:diagrams.loki3.com/BracketList+Icon"/>
    <dgm:cxn modelId="{C8F41EDE-4CC3-4DE2-AAC2-6B5AEA01BA39}" srcId="{17C2E865-F414-4C02-8E1E-D5B2EBDBE8E7}" destId="{BC4D8B5C-BCE9-4986-888A-4312C35822C4}" srcOrd="1" destOrd="0" parTransId="{A0E07268-AEEC-433C-B453-CCDC7F05B8E8}" sibTransId="{2F3C4091-03DA-480D-9CCA-E1F58797D83B}"/>
    <dgm:cxn modelId="{6A26991C-FD88-49EA-B21B-1F97191E5A91}" type="presOf" srcId="{6F2BBA6B-C385-40CB-AD34-B94DF1F149E5}" destId="{E21ACD76-076E-4194-A621-88F19C7AD515}" srcOrd="0" destOrd="0" presId="urn:diagrams.loki3.com/BracketList+Icon"/>
    <dgm:cxn modelId="{5C5E7499-0B16-4B4E-B313-9ECCE874B72E}" srcId="{DD03B365-B8A5-4227-80C9-668F91CD09F5}" destId="{127E0F25-B24D-4E09-B082-F36F04C35FA8}" srcOrd="1" destOrd="0" parTransId="{43B4B624-6FBE-405F-BCE7-41FC25035661}" sibTransId="{4CA17A96-B3A4-4781-9AB5-82C5DE364977}"/>
    <dgm:cxn modelId="{E859E743-3DA0-4D83-991B-B04C66903F61}" type="presOf" srcId="{4DA5B632-C7F3-4008-A2C9-3A73906E2FAA}" destId="{9F03CC98-F35F-47A5-87CF-425F65BBFA58}" srcOrd="0" destOrd="0" presId="urn:diagrams.loki3.com/BracketList+Icon"/>
    <dgm:cxn modelId="{ABD8D29E-BF89-416F-8BE8-083BF0A3D299}" type="presOf" srcId="{B369D805-CC2D-407F-9ABB-BA84BD8FBA29}" destId="{FBE5B598-C704-4216-9018-02BCBD970297}" srcOrd="0" destOrd="0" presId="urn:diagrams.loki3.com/BracketList+Icon"/>
    <dgm:cxn modelId="{7A1D0DA0-DD13-41C3-95E3-512993E9C0EE}" type="presOf" srcId="{17C2E865-F414-4C02-8E1E-D5B2EBDBE8E7}" destId="{738AED6F-495F-41E9-9841-2A5227111253}" srcOrd="0" destOrd="0" presId="urn:diagrams.loki3.com/BracketList+Icon"/>
    <dgm:cxn modelId="{6FE0E189-A126-41F0-8536-2E094788EC75}" srcId="{DD03B365-B8A5-4227-80C9-668F91CD09F5}" destId="{C54CB4C5-D60A-42EC-8936-0D48C0B9E7D6}" srcOrd="2" destOrd="0" parTransId="{2C331DBF-EC19-40D4-9824-AAC1CFAEEAAC}" sibTransId="{0CFA46D3-1D2F-4D9F-B997-532B53E2A3F0}"/>
    <dgm:cxn modelId="{62601086-53B6-48DA-B709-8C00BBFBEF2D}" srcId="{DD03B365-B8A5-4227-80C9-668F91CD09F5}" destId="{23D9A9EC-B4F7-4E95-8530-9E70C3E068C0}" srcOrd="4" destOrd="0" parTransId="{525BAF54-2EA3-45DE-98CC-1D34ACBF41E7}" sibTransId="{23BC4516-5279-48E0-9B63-91DE7E9BB9F4}"/>
    <dgm:cxn modelId="{F5FA907A-BD98-4442-AA3B-34D11D7BA5C3}" srcId="{9B891B0D-2939-49B1-87A8-6DB5E2E703A6}" destId="{DD03B365-B8A5-4227-80C9-668F91CD09F5}" srcOrd="0" destOrd="0" parTransId="{822ACD22-36AD-4646-ABDE-E3D3ABF6A3F3}" sibTransId="{A5449E91-A1DE-4961-B42E-B1059B5229B1}"/>
    <dgm:cxn modelId="{929E9F49-10EC-40AD-A6A2-4097F11E4E28}" type="presParOf" srcId="{194DCF1B-F88F-4E6A-B74F-E16FC98A99DF}" destId="{4DF2B77A-5066-469B-A6E7-7020AF5100DB}" srcOrd="0" destOrd="0" presId="urn:diagrams.loki3.com/BracketList+Icon"/>
    <dgm:cxn modelId="{ED14EC32-78BA-48BA-8E82-EA381039EE35}" type="presParOf" srcId="{4DF2B77A-5066-469B-A6E7-7020AF5100DB}" destId="{61063423-B628-40A5-9CF4-CF88A833C9D4}" srcOrd="0" destOrd="0" presId="urn:diagrams.loki3.com/BracketList+Icon"/>
    <dgm:cxn modelId="{508DEC79-AF8E-40B5-AF3B-89C3EC1E6C41}" type="presParOf" srcId="{4DF2B77A-5066-469B-A6E7-7020AF5100DB}" destId="{89D69501-87B7-4666-9473-CAF6EA13EF75}" srcOrd="1" destOrd="0" presId="urn:diagrams.loki3.com/BracketList+Icon"/>
    <dgm:cxn modelId="{6CA4382D-D6A8-4F50-B89D-DD39228E2BDC}" type="presParOf" srcId="{4DF2B77A-5066-469B-A6E7-7020AF5100DB}" destId="{F18C4778-D4E5-4C81-BDA3-25C666ECECA6}" srcOrd="2" destOrd="0" presId="urn:diagrams.loki3.com/BracketList+Icon"/>
    <dgm:cxn modelId="{E3FD8D22-F87C-4EC5-ACAE-E721427CFE54}" type="presParOf" srcId="{4DF2B77A-5066-469B-A6E7-7020AF5100DB}" destId="{9F03CC98-F35F-47A5-87CF-425F65BBFA58}" srcOrd="3" destOrd="0" presId="urn:diagrams.loki3.com/BracketList+Icon"/>
    <dgm:cxn modelId="{9632864B-781D-43CC-BBB2-7909AC774B8F}" type="presParOf" srcId="{194DCF1B-F88F-4E6A-B74F-E16FC98A99DF}" destId="{ADC3D969-DC00-4D3B-9636-DDD6651E26D3}" srcOrd="1" destOrd="0" presId="urn:diagrams.loki3.com/BracketList+Icon"/>
    <dgm:cxn modelId="{8741299F-3C9A-4ED0-8EEE-2AD91918F6B8}" type="presParOf" srcId="{194DCF1B-F88F-4E6A-B74F-E16FC98A99DF}" destId="{C851B9E6-2B69-410A-83E5-F5AD4B65C740}" srcOrd="2" destOrd="0" presId="urn:diagrams.loki3.com/BracketList+Icon"/>
    <dgm:cxn modelId="{C64AC2EE-99E0-4445-BF39-7F612EF5B759}" type="presParOf" srcId="{C851B9E6-2B69-410A-83E5-F5AD4B65C740}" destId="{FBE5B598-C704-4216-9018-02BCBD970297}" srcOrd="0" destOrd="0" presId="urn:diagrams.loki3.com/BracketList+Icon"/>
    <dgm:cxn modelId="{44799CBF-19E5-4396-940C-86151D6237E1}" type="presParOf" srcId="{C851B9E6-2B69-410A-83E5-F5AD4B65C740}" destId="{7EB00D8A-BB86-4E3A-B301-360229A7F846}" srcOrd="1" destOrd="0" presId="urn:diagrams.loki3.com/BracketList+Icon"/>
    <dgm:cxn modelId="{73AF6905-B0D3-42D6-80B1-F90756FA51A4}" type="presParOf" srcId="{C851B9E6-2B69-410A-83E5-F5AD4B65C740}" destId="{2BA69853-AD43-41A7-8493-1488CB48320A}" srcOrd="2" destOrd="0" presId="urn:diagrams.loki3.com/BracketList+Icon"/>
    <dgm:cxn modelId="{F0D505A0-06B7-4B7E-9371-E7B7E97D4EE8}" type="presParOf" srcId="{C851B9E6-2B69-410A-83E5-F5AD4B65C740}" destId="{E21ACD76-076E-4194-A621-88F19C7AD515}" srcOrd="3" destOrd="0" presId="urn:diagrams.loki3.com/BracketList+Icon"/>
    <dgm:cxn modelId="{7B30EF2D-B84C-4E30-B856-8D087C144D02}" type="presParOf" srcId="{194DCF1B-F88F-4E6A-B74F-E16FC98A99DF}" destId="{BFDECA0A-FD18-42BB-AB7C-2E7CC90C55E7}" srcOrd="3" destOrd="0" presId="urn:diagrams.loki3.com/BracketList+Icon"/>
    <dgm:cxn modelId="{5D9394E6-B036-4F92-B2D1-B7F10A513F0B}" type="presParOf" srcId="{194DCF1B-F88F-4E6A-B74F-E16FC98A99DF}" destId="{546A3FA8-7661-4AAE-A9E8-DD08EB834767}" srcOrd="4" destOrd="0" presId="urn:diagrams.loki3.com/BracketList+Icon"/>
    <dgm:cxn modelId="{6C091DC9-7217-40FD-83E1-48849353891F}" type="presParOf" srcId="{546A3FA8-7661-4AAE-A9E8-DD08EB834767}" destId="{738AED6F-495F-41E9-9841-2A5227111253}" srcOrd="0" destOrd="0" presId="urn:diagrams.loki3.com/BracketList+Icon"/>
    <dgm:cxn modelId="{ED0552B5-1A37-4559-8533-2F3FC0B8C0D3}" type="presParOf" srcId="{546A3FA8-7661-4AAE-A9E8-DD08EB834767}" destId="{A832AD45-873E-4837-B31A-6C9916362B8F}" srcOrd="1" destOrd="0" presId="urn:diagrams.loki3.com/BracketList+Icon"/>
    <dgm:cxn modelId="{664F6B9B-55C2-41C3-938B-F47DA064AC2A}" type="presParOf" srcId="{546A3FA8-7661-4AAE-A9E8-DD08EB834767}" destId="{04E3A5ED-DD10-48CE-BDFB-3BE30749820D}" srcOrd="2" destOrd="0" presId="urn:diagrams.loki3.com/BracketList+Icon"/>
    <dgm:cxn modelId="{81A6F615-83EC-427F-ACDF-F04D8DCD2E1F}" type="presParOf" srcId="{546A3FA8-7661-4AAE-A9E8-DD08EB834767}" destId="{C27EF91D-5112-4150-8DC3-E7E9D16FA156}" srcOrd="3" destOrd="0" presId="urn:diagrams.loki3.com/BracketList+Icon"/>
    <dgm:cxn modelId="{11907723-C4F8-4B94-A36A-50F072E32F45}" type="presParOf" srcId="{194DCF1B-F88F-4E6A-B74F-E16FC98A99DF}" destId="{558E4730-D4E9-4B3A-81C1-5D383082EE04}" srcOrd="5" destOrd="0" presId="urn:diagrams.loki3.com/BracketList+Icon"/>
    <dgm:cxn modelId="{8348FC15-8F11-43E8-814A-CF01584EA869}" type="presParOf" srcId="{194DCF1B-F88F-4E6A-B74F-E16FC98A99DF}" destId="{EC1BDCFF-A64E-4EA4-8306-80148345681B}" srcOrd="6" destOrd="0" presId="urn:diagrams.loki3.com/BracketList+Icon"/>
    <dgm:cxn modelId="{E8B71446-04E8-43EA-BDC9-DA0E3FCFDDA9}" type="presParOf" srcId="{EC1BDCFF-A64E-4EA4-8306-80148345681B}" destId="{5EB4C349-17BD-491E-A593-1F97AB37E250}" srcOrd="0" destOrd="0" presId="urn:diagrams.loki3.com/BracketList+Icon"/>
    <dgm:cxn modelId="{A7C07992-3A23-4A5D-8814-BD5CEF00B3C3}" type="presParOf" srcId="{EC1BDCFF-A64E-4EA4-8306-80148345681B}" destId="{47C566C2-740D-473A-9884-3EDC7F5995EF}" srcOrd="1" destOrd="0" presId="urn:diagrams.loki3.com/BracketList+Icon"/>
    <dgm:cxn modelId="{F4A9FE6D-0600-4F01-9FE0-79E02A294C9A}" type="presParOf" srcId="{EC1BDCFF-A64E-4EA4-8306-80148345681B}" destId="{0AABB754-064B-4113-90CB-D05DCC062D23}" srcOrd="2" destOrd="0" presId="urn:diagrams.loki3.com/BracketList+Icon"/>
    <dgm:cxn modelId="{6F73F2F8-E9EF-4E9B-B9C5-490146C6D661}" type="presParOf" srcId="{EC1BDCFF-A64E-4EA4-8306-80148345681B}" destId="{F246160F-C22A-4770-A1B0-38A2DB9B6EE6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257C9B9-DB15-449A-BE92-536B52EC6ABA}">
      <dgm:prSet/>
      <dgm:spPr/>
      <dgm:t>
        <a:bodyPr/>
        <a:lstStyle/>
        <a:p>
          <a:r>
            <a:rPr lang="tr-TR" dirty="0" err="1" smtClean="0"/>
            <a:t>Configuration</a:t>
          </a:r>
          <a:r>
            <a:rPr lang="tr-TR" dirty="0" smtClean="0"/>
            <a:t> (Konfigürasyon)</a:t>
          </a:r>
          <a:endParaRPr lang="tr-TR" dirty="0"/>
        </a:p>
      </dgm:t>
    </dgm:pt>
    <dgm:pt modelId="{FB1863C3-3ED3-4469-A1A4-7E5539BF2021}" type="parTrans" cxnId="{55779269-470C-429F-990C-CB2593231F12}">
      <dgm:prSet/>
      <dgm:spPr/>
      <dgm:t>
        <a:bodyPr/>
        <a:lstStyle/>
        <a:p>
          <a:endParaRPr lang="tr-TR"/>
        </a:p>
      </dgm:t>
    </dgm:pt>
    <dgm:pt modelId="{E4E26696-BB57-41FB-A776-3D8C40B17D56}" type="sibTrans" cxnId="{55779269-470C-429F-990C-CB2593231F12}">
      <dgm:prSet/>
      <dgm:spPr/>
      <dgm:t>
        <a:bodyPr/>
        <a:lstStyle/>
        <a:p>
          <a:endParaRPr lang="tr-TR"/>
        </a:p>
      </dgm:t>
    </dgm:pt>
    <dgm:pt modelId="{A82D145C-C21A-4C84-A1AE-B024F2570C92}">
      <dgm:prSet/>
      <dgm:spPr/>
      <dgm:t>
        <a:bodyPr/>
        <a:lstStyle/>
        <a:p>
          <a:r>
            <a:rPr lang="tr-TR" dirty="0" err="1" smtClean="0"/>
            <a:t>Linkage</a:t>
          </a:r>
          <a:r>
            <a:rPr lang="tr-TR" dirty="0" smtClean="0"/>
            <a:t> (İlişki)</a:t>
          </a:r>
          <a:endParaRPr lang="tr-TR" dirty="0"/>
        </a:p>
      </dgm:t>
    </dgm:pt>
    <dgm:pt modelId="{3799DE7D-061A-4B8C-B041-8AD617647577}" type="parTrans" cxnId="{77844BD0-4172-40AD-9F8D-543AF73ECF9B}">
      <dgm:prSet/>
      <dgm:spPr/>
      <dgm:t>
        <a:bodyPr/>
        <a:lstStyle/>
        <a:p>
          <a:endParaRPr lang="tr-TR"/>
        </a:p>
      </dgm:t>
    </dgm:pt>
    <dgm:pt modelId="{5218E074-EB8E-4342-B3F7-76DEB9E5022B}" type="sibTrans" cxnId="{77844BD0-4172-40AD-9F8D-543AF73ECF9B}">
      <dgm:prSet/>
      <dgm:spPr/>
      <dgm:t>
        <a:bodyPr/>
        <a:lstStyle/>
        <a:p>
          <a:endParaRPr lang="tr-TR"/>
        </a:p>
      </dgm:t>
    </dgm:pt>
    <dgm:pt modelId="{C2DFD2DB-61C4-47B4-82BC-B325F384E888}">
      <dgm:prSet/>
      <dgm:spPr/>
      <dgm:t>
        <a:bodyPr/>
        <a:lstStyle/>
        <a:p>
          <a:r>
            <a:rPr lang="tr-TR" dirty="0" smtClean="0"/>
            <a:t>Environment (Çevre)</a:t>
          </a:r>
          <a:endParaRPr lang="tr-TR" dirty="0"/>
        </a:p>
      </dgm:t>
    </dgm:pt>
    <dgm:pt modelId="{2DB31505-5F30-4A88-A262-2C2192C67D78}" type="parTrans" cxnId="{A345135B-394A-4230-90AC-F7B9D361E41F}">
      <dgm:prSet/>
      <dgm:spPr/>
      <dgm:t>
        <a:bodyPr/>
        <a:lstStyle/>
        <a:p>
          <a:endParaRPr lang="tr-TR"/>
        </a:p>
      </dgm:t>
    </dgm:pt>
    <dgm:pt modelId="{C8210E62-09C5-4E38-83A2-DCF9CAE5E517}" type="sibTrans" cxnId="{A345135B-394A-4230-90AC-F7B9D361E41F}">
      <dgm:prSet/>
      <dgm:spPr/>
      <dgm:t>
        <a:bodyPr/>
        <a:lstStyle/>
        <a:p>
          <a:endParaRPr lang="tr-TR"/>
        </a:p>
      </dgm:t>
    </dgm:pt>
    <dgm:pt modelId="{77634494-84D2-47BB-AD26-11486AB06012}">
      <dgm:prSet/>
      <dgm:spPr/>
      <dgm:t>
        <a:bodyPr/>
        <a:lstStyle/>
        <a:p>
          <a:r>
            <a:rPr lang="tr-TR" dirty="0" smtClean="0"/>
            <a:t>Resource (Kaynak)</a:t>
          </a:r>
          <a:endParaRPr lang="tr-TR" dirty="0"/>
        </a:p>
      </dgm:t>
    </dgm:pt>
    <dgm:pt modelId="{C1A2AFD4-0463-4D8A-AAED-5F9A3A26BD55}" type="parTrans" cxnId="{93C917AA-A054-4D9E-BFE9-DD436BB6AD67}">
      <dgm:prSet/>
      <dgm:spPr/>
      <dgm:t>
        <a:bodyPr/>
        <a:lstStyle/>
        <a:p>
          <a:endParaRPr lang="tr-TR"/>
        </a:p>
      </dgm:t>
    </dgm:pt>
    <dgm:pt modelId="{E7A80D32-4DF9-41A3-9553-3EAA3BAC5FD1}" type="sibTrans" cxnId="{93C917AA-A054-4D9E-BFE9-DD436BB6AD67}">
      <dgm:prSet/>
      <dgm:spPr/>
      <dgm:t>
        <a:bodyPr/>
        <a:lstStyle/>
        <a:p>
          <a:endParaRPr lang="tr-TR"/>
        </a:p>
      </dgm:t>
    </dgm:pt>
    <dgm:pt modelId="{B2CB7F51-557E-43FA-9DFF-9FE48EE13A31}">
      <dgm:prSet/>
      <dgm:spPr/>
      <dgm:t>
        <a:bodyPr/>
        <a:lstStyle/>
        <a:p>
          <a:r>
            <a:rPr lang="tr-TR" dirty="0" smtClean="0"/>
            <a:t>Bireysel</a:t>
          </a:r>
          <a:endParaRPr lang="tr-TR" dirty="0"/>
        </a:p>
      </dgm:t>
    </dgm:pt>
    <dgm:pt modelId="{F0DE6844-7A87-424A-A798-3A2436206868}" type="parTrans" cxnId="{7282322C-11AC-47AB-B09B-A1B7F34CBBCE}">
      <dgm:prSet/>
      <dgm:spPr/>
      <dgm:t>
        <a:bodyPr/>
        <a:lstStyle/>
        <a:p>
          <a:endParaRPr lang="tr-TR"/>
        </a:p>
      </dgm:t>
    </dgm:pt>
    <dgm:pt modelId="{5B4A502B-8D45-4AE3-8038-D3F71EDCD5E9}" type="sibTrans" cxnId="{7282322C-11AC-47AB-B09B-A1B7F34CBBCE}">
      <dgm:prSet/>
      <dgm:spPr/>
      <dgm:t>
        <a:bodyPr/>
        <a:lstStyle/>
        <a:p>
          <a:endParaRPr lang="tr-TR"/>
        </a:p>
      </dgm:t>
    </dgm:pt>
    <dgm:pt modelId="{EC450368-21B2-4284-B87E-E3053F7B85C3}">
      <dgm:prSet/>
      <dgm:spPr/>
      <dgm:t>
        <a:bodyPr/>
        <a:lstStyle/>
        <a:p>
          <a:r>
            <a:rPr lang="tr-TR" dirty="0" smtClean="0"/>
            <a:t>Grup</a:t>
          </a:r>
          <a:endParaRPr lang="tr-TR" dirty="0"/>
        </a:p>
      </dgm:t>
    </dgm:pt>
    <dgm:pt modelId="{2136A69C-CE4E-4514-9312-BCD4FBEA4FCB}" type="parTrans" cxnId="{8A4ED6BE-C6C8-420B-AEDC-272512E49FF4}">
      <dgm:prSet/>
      <dgm:spPr/>
      <dgm:t>
        <a:bodyPr/>
        <a:lstStyle/>
        <a:p>
          <a:endParaRPr lang="tr-TR"/>
        </a:p>
      </dgm:t>
    </dgm:pt>
    <dgm:pt modelId="{E229D6C9-887F-4252-9880-B05BB2403121}" type="sibTrans" cxnId="{8A4ED6BE-C6C8-420B-AEDC-272512E49FF4}">
      <dgm:prSet/>
      <dgm:spPr/>
      <dgm:t>
        <a:bodyPr/>
        <a:lstStyle/>
        <a:p>
          <a:endParaRPr lang="tr-TR"/>
        </a:p>
      </dgm:t>
    </dgm:pt>
    <dgm:pt modelId="{6E2D6D01-C279-4FE5-A350-B60E9F8AD684}">
      <dgm:prSet/>
      <dgm:spPr/>
      <dgm:t>
        <a:bodyPr/>
        <a:lstStyle/>
        <a:p>
          <a:r>
            <a:rPr lang="tr-TR" dirty="0" smtClean="0"/>
            <a:t>Kurumsal</a:t>
          </a:r>
          <a:endParaRPr lang="tr-TR" dirty="0"/>
        </a:p>
      </dgm:t>
    </dgm:pt>
    <dgm:pt modelId="{1194D847-BFE9-4B14-8CA2-EDF73DEF77A3}" type="parTrans" cxnId="{5D69E627-F11E-4F65-826E-80D1F4009141}">
      <dgm:prSet/>
      <dgm:spPr/>
      <dgm:t>
        <a:bodyPr/>
        <a:lstStyle/>
        <a:p>
          <a:endParaRPr lang="tr-TR"/>
        </a:p>
      </dgm:t>
    </dgm:pt>
    <dgm:pt modelId="{328F4FD3-87EF-4AFC-985B-F1E9941DE0F1}" type="sibTrans" cxnId="{5D69E627-F11E-4F65-826E-80D1F4009141}">
      <dgm:prSet/>
      <dgm:spPr/>
      <dgm:t>
        <a:bodyPr/>
        <a:lstStyle/>
        <a:p>
          <a:endParaRPr lang="tr-TR"/>
        </a:p>
      </dgm:t>
    </dgm:pt>
    <dgm:pt modelId="{24E3D3E4-93E8-4D37-8FFA-2C38ED305E02}">
      <dgm:prSet/>
      <dgm:spPr/>
      <dgm:t>
        <a:bodyPr/>
        <a:lstStyle/>
        <a:p>
          <a:r>
            <a:rPr lang="tr-TR" dirty="0" smtClean="0"/>
            <a:t>Kültürel ilişkiler</a:t>
          </a:r>
          <a:endParaRPr lang="tr-TR" dirty="0"/>
        </a:p>
      </dgm:t>
    </dgm:pt>
    <dgm:pt modelId="{6E5E5A65-4BDB-4B9E-AE74-2B69AF10070A}" type="parTrans" cxnId="{2C0FBA8C-23CA-42DF-B7C0-C0C514B4C77A}">
      <dgm:prSet/>
      <dgm:spPr/>
      <dgm:t>
        <a:bodyPr/>
        <a:lstStyle/>
        <a:p>
          <a:endParaRPr lang="tr-TR"/>
        </a:p>
      </dgm:t>
    </dgm:pt>
    <dgm:pt modelId="{9CC11725-309F-49BB-8092-33D5626B730C}" type="sibTrans" cxnId="{2C0FBA8C-23CA-42DF-B7C0-C0C514B4C77A}">
      <dgm:prSet/>
      <dgm:spPr/>
      <dgm:t>
        <a:bodyPr/>
        <a:lstStyle/>
        <a:p>
          <a:endParaRPr lang="tr-TR"/>
        </a:p>
      </dgm:t>
    </dgm:pt>
    <dgm:pt modelId="{622B4F4F-4A71-4248-B4A6-03A69592614A}">
      <dgm:prSet/>
      <dgm:spPr/>
      <dgm:t>
        <a:bodyPr/>
        <a:lstStyle/>
        <a:p>
          <a:r>
            <a:rPr lang="tr-TR" dirty="0" err="1" smtClean="0"/>
            <a:t>Formal</a:t>
          </a:r>
          <a:endParaRPr lang="tr-TR" dirty="0"/>
        </a:p>
      </dgm:t>
    </dgm:pt>
    <dgm:pt modelId="{60D04500-8544-4C4B-9B27-03847F99020F}" type="parTrans" cxnId="{FE43EFF1-D378-4AB9-BBA6-5149B5CE7D4A}">
      <dgm:prSet/>
      <dgm:spPr/>
      <dgm:t>
        <a:bodyPr/>
        <a:lstStyle/>
        <a:p>
          <a:endParaRPr lang="tr-TR"/>
        </a:p>
      </dgm:t>
    </dgm:pt>
    <dgm:pt modelId="{821A38F9-8DA3-443B-A766-17F383883AD9}" type="sibTrans" cxnId="{FE43EFF1-D378-4AB9-BBA6-5149B5CE7D4A}">
      <dgm:prSet/>
      <dgm:spPr/>
      <dgm:t>
        <a:bodyPr/>
        <a:lstStyle/>
        <a:p>
          <a:endParaRPr lang="tr-TR"/>
        </a:p>
      </dgm:t>
    </dgm:pt>
    <dgm:pt modelId="{F27B58B8-576E-412B-99E1-A9509171E098}">
      <dgm:prSet/>
      <dgm:spPr/>
      <dgm:t>
        <a:bodyPr/>
        <a:lstStyle/>
        <a:p>
          <a:r>
            <a:rPr lang="tr-TR" dirty="0" err="1" smtClean="0"/>
            <a:t>Informal</a:t>
          </a:r>
          <a:endParaRPr lang="tr-TR" dirty="0"/>
        </a:p>
      </dgm:t>
    </dgm:pt>
    <dgm:pt modelId="{B07B2DD6-CFEB-4E02-91AD-082623D75ABE}" type="parTrans" cxnId="{87B088CE-E511-490F-A256-96E6ADE51D93}">
      <dgm:prSet/>
      <dgm:spPr/>
      <dgm:t>
        <a:bodyPr/>
        <a:lstStyle/>
        <a:p>
          <a:endParaRPr lang="tr-TR"/>
        </a:p>
      </dgm:t>
    </dgm:pt>
    <dgm:pt modelId="{6D540B47-98F9-40B3-99F8-C6D111D15C0E}" type="sibTrans" cxnId="{87B088CE-E511-490F-A256-96E6ADE51D93}">
      <dgm:prSet/>
      <dgm:spPr/>
      <dgm:t>
        <a:bodyPr/>
        <a:lstStyle/>
        <a:p>
          <a:endParaRPr lang="tr-TR"/>
        </a:p>
      </dgm:t>
    </dgm:pt>
    <dgm:pt modelId="{115F4D6F-6053-4E21-A5C3-8264F9114233}">
      <dgm:prSet/>
      <dgm:spPr/>
      <dgm:t>
        <a:bodyPr/>
        <a:lstStyle/>
        <a:p>
          <a:r>
            <a:rPr lang="tr-TR" dirty="0" smtClean="0"/>
            <a:t>Fiziksel</a:t>
          </a:r>
          <a:endParaRPr lang="tr-TR" dirty="0"/>
        </a:p>
      </dgm:t>
    </dgm:pt>
    <dgm:pt modelId="{D7B842EC-7EC9-4B96-A8AA-C86C4D1B6025}" type="parTrans" cxnId="{D5F35A9E-00C1-45C4-9411-B4BAF44EC8A5}">
      <dgm:prSet/>
      <dgm:spPr/>
      <dgm:t>
        <a:bodyPr/>
        <a:lstStyle/>
        <a:p>
          <a:endParaRPr lang="tr-TR"/>
        </a:p>
      </dgm:t>
    </dgm:pt>
    <dgm:pt modelId="{7ACDFC71-66B6-4E30-965A-597DFC40B229}" type="sibTrans" cxnId="{D5F35A9E-00C1-45C4-9411-B4BAF44EC8A5}">
      <dgm:prSet/>
      <dgm:spPr/>
      <dgm:t>
        <a:bodyPr/>
        <a:lstStyle/>
        <a:p>
          <a:endParaRPr lang="tr-TR"/>
        </a:p>
      </dgm:t>
    </dgm:pt>
    <dgm:pt modelId="{7E2872F2-F587-4D22-8F28-656E6AB6AB06}">
      <dgm:prSet/>
      <dgm:spPr/>
      <dgm:t>
        <a:bodyPr/>
        <a:lstStyle/>
        <a:p>
          <a:r>
            <a:rPr lang="tr-TR" dirty="0" smtClean="0"/>
            <a:t>Sosyal</a:t>
          </a:r>
          <a:endParaRPr lang="tr-TR" dirty="0"/>
        </a:p>
      </dgm:t>
    </dgm:pt>
    <dgm:pt modelId="{80D73685-95B2-460B-B54A-424F5BC42962}" type="parTrans" cxnId="{95D382AC-7E74-4884-A810-F2ABBAE6FC15}">
      <dgm:prSet/>
      <dgm:spPr/>
      <dgm:t>
        <a:bodyPr/>
        <a:lstStyle/>
        <a:p>
          <a:endParaRPr lang="tr-TR"/>
        </a:p>
      </dgm:t>
    </dgm:pt>
    <dgm:pt modelId="{C454C800-D8BD-4325-9F9B-5F7193512689}" type="sibTrans" cxnId="{95D382AC-7E74-4884-A810-F2ABBAE6FC15}">
      <dgm:prSet/>
      <dgm:spPr/>
      <dgm:t>
        <a:bodyPr/>
        <a:lstStyle/>
        <a:p>
          <a:endParaRPr lang="tr-TR"/>
        </a:p>
      </dgm:t>
    </dgm:pt>
    <dgm:pt modelId="{CE84A51C-A3A6-45B1-BE1B-B8C9FE239EB6}">
      <dgm:prSet/>
      <dgm:spPr/>
      <dgm:t>
        <a:bodyPr/>
        <a:lstStyle/>
        <a:p>
          <a:r>
            <a:rPr lang="tr-TR" dirty="0" smtClean="0"/>
            <a:t>Entelektüel </a:t>
          </a:r>
          <a:endParaRPr lang="tr-TR" dirty="0"/>
        </a:p>
      </dgm:t>
    </dgm:pt>
    <dgm:pt modelId="{BB832CB5-E493-4A2B-99D3-AD3906223B64}" type="parTrans" cxnId="{3C4722C5-7713-4F82-BED9-91965AD852F5}">
      <dgm:prSet/>
      <dgm:spPr/>
      <dgm:t>
        <a:bodyPr/>
        <a:lstStyle/>
        <a:p>
          <a:endParaRPr lang="tr-TR"/>
        </a:p>
      </dgm:t>
    </dgm:pt>
    <dgm:pt modelId="{AE75CBC1-FB12-43DA-BE4B-8CA22EA1FE04}" type="sibTrans" cxnId="{3C4722C5-7713-4F82-BED9-91965AD852F5}">
      <dgm:prSet/>
      <dgm:spPr/>
      <dgm:t>
        <a:bodyPr/>
        <a:lstStyle/>
        <a:p>
          <a:endParaRPr lang="tr-TR"/>
        </a:p>
      </dgm:t>
    </dgm:pt>
    <dgm:pt modelId="{4EE902F6-F60F-4FB7-B19A-CDD19D673F3C}">
      <dgm:prSet/>
      <dgm:spPr/>
      <dgm:t>
        <a:bodyPr/>
        <a:lstStyle/>
        <a:p>
          <a:r>
            <a:rPr lang="tr-TR" dirty="0" smtClean="0"/>
            <a:t>Kavramsal kaynaklar</a:t>
          </a:r>
          <a:endParaRPr lang="tr-TR" dirty="0"/>
        </a:p>
      </dgm:t>
    </dgm:pt>
    <dgm:pt modelId="{CF5FAEF1-F2F4-4DCD-A6FB-99DE735A5C4D}" type="parTrans" cxnId="{23E47096-9C5B-4F6F-A2D6-751F46B5696D}">
      <dgm:prSet/>
      <dgm:spPr/>
      <dgm:t>
        <a:bodyPr/>
        <a:lstStyle/>
        <a:p>
          <a:endParaRPr lang="tr-TR"/>
        </a:p>
      </dgm:t>
    </dgm:pt>
    <dgm:pt modelId="{B448F97E-F5BF-4450-B440-D12C8A6AE488}" type="sibTrans" cxnId="{23E47096-9C5B-4F6F-A2D6-751F46B5696D}">
      <dgm:prSet/>
      <dgm:spPr/>
      <dgm:t>
        <a:bodyPr/>
        <a:lstStyle/>
        <a:p>
          <a:endParaRPr lang="tr-TR"/>
        </a:p>
      </dgm:t>
    </dgm:pt>
    <dgm:pt modelId="{BFEB4B93-7FDF-412F-B5A2-49582DAC56BF}">
      <dgm:prSet/>
      <dgm:spPr/>
      <dgm:t>
        <a:bodyPr/>
        <a:lstStyle/>
        <a:p>
          <a:r>
            <a:rPr lang="tr-TR" dirty="0" smtClean="0"/>
            <a:t>Etki kaynakları</a:t>
          </a:r>
          <a:endParaRPr lang="tr-TR" dirty="0"/>
        </a:p>
      </dgm:t>
    </dgm:pt>
    <dgm:pt modelId="{6D2A6280-2D76-4A84-849F-13CD1EF42956}" type="parTrans" cxnId="{AD33D7DD-4504-4C5D-BF11-91C4CDB2B0CF}">
      <dgm:prSet/>
      <dgm:spPr/>
      <dgm:t>
        <a:bodyPr/>
        <a:lstStyle/>
        <a:p>
          <a:endParaRPr lang="tr-TR"/>
        </a:p>
      </dgm:t>
    </dgm:pt>
    <dgm:pt modelId="{7A4E46C8-47FE-414A-9221-EC968833326D}" type="sibTrans" cxnId="{AD33D7DD-4504-4C5D-BF11-91C4CDB2B0CF}">
      <dgm:prSet/>
      <dgm:spPr/>
      <dgm:t>
        <a:bodyPr/>
        <a:lstStyle/>
        <a:p>
          <a:endParaRPr lang="tr-TR"/>
        </a:p>
      </dgm:t>
    </dgm:pt>
    <dgm:pt modelId="{0EC87A5F-0D1F-4E68-A8F2-B602B88161F7}">
      <dgm:prSet/>
      <dgm:spPr/>
      <dgm:t>
        <a:bodyPr/>
        <a:lstStyle/>
        <a:p>
          <a:r>
            <a:rPr lang="tr-TR" dirty="0" smtClean="0"/>
            <a:t>Maddi kaynaklar</a:t>
          </a:r>
          <a:endParaRPr lang="tr-TR" dirty="0"/>
        </a:p>
      </dgm:t>
    </dgm:pt>
    <dgm:pt modelId="{6149AED1-B9EB-467D-BB8C-39AABCA8298A}" type="parTrans" cxnId="{9E8EDE2A-8C13-4CB3-9947-6F491B002EC3}">
      <dgm:prSet/>
      <dgm:spPr/>
      <dgm:t>
        <a:bodyPr/>
        <a:lstStyle/>
        <a:p>
          <a:endParaRPr lang="tr-TR"/>
        </a:p>
      </dgm:t>
    </dgm:pt>
    <dgm:pt modelId="{87802F29-A727-4542-92ED-9063B4F841E2}" type="sibTrans" cxnId="{9E8EDE2A-8C13-4CB3-9947-6F491B002EC3}">
      <dgm:prSet/>
      <dgm:spPr/>
      <dgm:t>
        <a:bodyPr/>
        <a:lstStyle/>
        <a:p>
          <a:endParaRPr lang="tr-TR"/>
        </a:p>
      </dgm:t>
    </dgm:pt>
    <dgm:pt modelId="{B0D188F0-F31F-45E9-ADCE-8A933F110E76}">
      <dgm:prSet/>
      <dgm:spPr/>
      <dgm:t>
        <a:bodyPr/>
        <a:lstStyle/>
        <a:p>
          <a:pPr algn="l"/>
          <a:r>
            <a:rPr lang="tr-TR" dirty="0" smtClean="0"/>
            <a:t>Personel kaynakları</a:t>
          </a:r>
          <a:endParaRPr lang="tr-TR" dirty="0"/>
        </a:p>
      </dgm:t>
    </dgm:pt>
    <dgm:pt modelId="{78166087-6C71-43B3-A20F-A67C172DA8DB}" type="parTrans" cxnId="{024F8DFD-BE6F-479B-88F2-5C5250D8615B}">
      <dgm:prSet/>
      <dgm:spPr/>
      <dgm:t>
        <a:bodyPr/>
        <a:lstStyle/>
        <a:p>
          <a:endParaRPr lang="tr-TR"/>
        </a:p>
      </dgm:t>
    </dgm:pt>
    <dgm:pt modelId="{691C1894-65F8-4F7D-9B54-5AAE2B56F2E7}" type="sibTrans" cxnId="{024F8DFD-BE6F-479B-88F2-5C5250D8615B}">
      <dgm:prSet/>
      <dgm:spPr/>
      <dgm:t>
        <a:bodyPr/>
        <a:lstStyle/>
        <a:p>
          <a:endParaRPr lang="tr-TR"/>
        </a:p>
      </dgm:t>
    </dgm:pt>
    <dgm:pt modelId="{4CC7D028-C44D-450C-B6D1-96E0AAB4BAB0}">
      <dgm:prSet/>
      <dgm:spPr/>
      <dgm:t>
        <a:bodyPr/>
        <a:lstStyle/>
        <a:p>
          <a:r>
            <a:rPr lang="tr-TR" dirty="0" smtClean="0"/>
            <a:t>Kurumsal kaynaklar</a:t>
          </a:r>
          <a:endParaRPr lang="tr-TR" dirty="0"/>
        </a:p>
      </dgm:t>
    </dgm:pt>
    <dgm:pt modelId="{B8DCC081-0B0E-425F-9B28-7FD4508E72B1}" type="parTrans" cxnId="{08FA00D4-1424-41A1-9E52-A0A1ED1FA8C1}">
      <dgm:prSet/>
      <dgm:spPr/>
      <dgm:t>
        <a:bodyPr/>
        <a:lstStyle/>
        <a:p>
          <a:endParaRPr lang="tr-TR"/>
        </a:p>
      </dgm:t>
    </dgm:pt>
    <dgm:pt modelId="{C6B175E3-67E2-42D8-BDB1-7279A4DD6859}" type="sibTrans" cxnId="{08FA00D4-1424-41A1-9E52-A0A1ED1FA8C1}">
      <dgm:prSet/>
      <dgm:spPr/>
      <dgm:t>
        <a:bodyPr/>
        <a:lstStyle/>
        <a:p>
          <a:endParaRPr lang="tr-TR"/>
        </a:p>
      </dgm:t>
    </dgm:pt>
    <dgm:pt modelId="{EE7CA56F-5BAA-4155-A2FD-90FC7569AA72}">
      <dgm:prSet/>
      <dgm:spPr/>
      <dgm:t>
        <a:bodyPr/>
        <a:lstStyle/>
        <a:p>
          <a:r>
            <a:rPr lang="tr-TR" dirty="0" smtClean="0"/>
            <a:t>Teknik beceri ve destek</a:t>
          </a:r>
          <a:endParaRPr lang="tr-TR" dirty="0"/>
        </a:p>
      </dgm:t>
    </dgm:pt>
    <dgm:pt modelId="{B0934587-779B-4FFA-B1CB-80CB375AA2DA}" type="parTrans" cxnId="{E0EA8299-BBE2-4252-BE6C-A950C8573686}">
      <dgm:prSet/>
      <dgm:spPr/>
      <dgm:t>
        <a:bodyPr/>
        <a:lstStyle/>
        <a:p>
          <a:endParaRPr lang="tr-TR"/>
        </a:p>
      </dgm:t>
    </dgm:pt>
    <dgm:pt modelId="{C31CF472-A5BD-4964-9686-EECD3AD872FB}" type="sibTrans" cxnId="{E0EA8299-BBE2-4252-BE6C-A950C8573686}">
      <dgm:prSet/>
      <dgm:spPr/>
      <dgm:t>
        <a:bodyPr/>
        <a:lstStyle/>
        <a:p>
          <a:endParaRPr lang="tr-TR"/>
        </a:p>
      </dgm:t>
    </dgm:pt>
    <dgm:pt modelId="{180698B5-DC28-46B3-9EFE-E8070C6EA95E}">
      <dgm:prSet/>
      <dgm:spPr/>
      <dgm:t>
        <a:bodyPr/>
        <a:lstStyle/>
        <a:p>
          <a:r>
            <a:rPr lang="tr-TR" dirty="0" smtClean="0"/>
            <a:t>İtibar, marka ödül...</a:t>
          </a:r>
          <a:endParaRPr lang="tr-TR" dirty="0"/>
        </a:p>
      </dgm:t>
    </dgm:pt>
    <dgm:pt modelId="{3AE9D00C-BB12-4795-9039-E89AB094F1B6}" type="parTrans" cxnId="{513D9FD5-5262-4FDD-BB42-9FDB9570B2CE}">
      <dgm:prSet/>
      <dgm:spPr/>
      <dgm:t>
        <a:bodyPr/>
        <a:lstStyle/>
        <a:p>
          <a:endParaRPr lang="tr-TR"/>
        </a:p>
      </dgm:t>
    </dgm:pt>
    <dgm:pt modelId="{F3D9FEFB-2784-47F4-8B83-6A3E7B35B4C2}" type="sibTrans" cxnId="{513D9FD5-5262-4FDD-BB42-9FDB9570B2CE}">
      <dgm:prSet/>
      <dgm:spPr/>
      <dgm:t>
        <a:bodyPr/>
        <a:lstStyle/>
        <a:p>
          <a:endParaRPr lang="tr-TR"/>
        </a:p>
      </dgm:t>
    </dgm:pt>
    <dgm:pt modelId="{B1521B78-7C84-470F-A650-9D571267428A}">
      <dgm:prSet/>
      <dgm:spPr/>
      <dgm:t>
        <a:bodyPr/>
        <a:lstStyle/>
        <a:p>
          <a:r>
            <a:rPr lang="tr-TR" dirty="0" smtClean="0"/>
            <a:t>Ödül ve negatif etki kaynakları</a:t>
          </a:r>
          <a:endParaRPr lang="tr-TR" dirty="0"/>
        </a:p>
      </dgm:t>
    </dgm:pt>
    <dgm:pt modelId="{77BB235D-BA74-4ADA-B983-046BD826512F}" type="parTrans" cxnId="{A517A74A-21DA-41BF-ADDD-83025722C260}">
      <dgm:prSet/>
      <dgm:spPr/>
      <dgm:t>
        <a:bodyPr/>
        <a:lstStyle/>
        <a:p>
          <a:endParaRPr lang="tr-TR"/>
        </a:p>
      </dgm:t>
    </dgm:pt>
    <dgm:pt modelId="{8EE3B6BF-EE33-417A-9683-68E952D5FBE9}" type="sibTrans" cxnId="{A517A74A-21DA-41BF-ADDD-83025722C260}">
      <dgm:prSet/>
      <dgm:spPr/>
      <dgm:t>
        <a:bodyPr/>
        <a:lstStyle/>
        <a:p>
          <a:endParaRPr lang="tr-TR"/>
        </a:p>
      </dgm:t>
    </dgm:pt>
    <dgm:pt modelId="{9D6F03E4-644A-433B-9F80-ADA49C05E907}">
      <dgm:prSet/>
      <dgm:spPr/>
      <dgm:t>
        <a:bodyPr/>
        <a:lstStyle/>
        <a:p>
          <a:r>
            <a:rPr lang="tr-TR" dirty="0" smtClean="0"/>
            <a:t>Finansal destek</a:t>
          </a:r>
          <a:endParaRPr lang="tr-TR" dirty="0"/>
        </a:p>
      </dgm:t>
    </dgm:pt>
    <dgm:pt modelId="{CE7E5C31-43AB-42ED-BD99-29DE194640C4}" type="parTrans" cxnId="{6EA50E33-63FA-4BD8-844A-03F9DE6E709A}">
      <dgm:prSet/>
      <dgm:spPr/>
      <dgm:t>
        <a:bodyPr/>
        <a:lstStyle/>
        <a:p>
          <a:endParaRPr lang="tr-TR"/>
        </a:p>
      </dgm:t>
    </dgm:pt>
    <dgm:pt modelId="{1E0FE31B-AA50-4808-9EA0-5172CE0470BE}" type="sibTrans" cxnId="{6EA50E33-63FA-4BD8-844A-03F9DE6E709A}">
      <dgm:prSet/>
      <dgm:spPr/>
      <dgm:t>
        <a:bodyPr/>
        <a:lstStyle/>
        <a:p>
          <a:endParaRPr lang="tr-TR"/>
        </a:p>
      </dgm:t>
    </dgm:pt>
    <dgm:pt modelId="{E96E53DD-0CD0-4050-8E4D-B8BDE7E2EF52}">
      <dgm:prSet/>
      <dgm:spPr/>
      <dgm:t>
        <a:bodyPr/>
        <a:lstStyle/>
        <a:p>
          <a:r>
            <a:rPr lang="tr-TR" dirty="0" smtClean="0"/>
            <a:t>Materyal kaynakları</a:t>
          </a:r>
          <a:endParaRPr lang="tr-TR" dirty="0"/>
        </a:p>
      </dgm:t>
    </dgm:pt>
    <dgm:pt modelId="{A5FCDBE5-74BB-47D3-AF8C-CD330AD0AC8E}" type="parTrans" cxnId="{0992464C-E18D-4A4A-8BCD-7A1108E2E35E}">
      <dgm:prSet/>
      <dgm:spPr/>
      <dgm:t>
        <a:bodyPr/>
        <a:lstStyle/>
        <a:p>
          <a:endParaRPr lang="tr-TR"/>
        </a:p>
      </dgm:t>
    </dgm:pt>
    <dgm:pt modelId="{852EABF8-DC11-4E97-B25F-36CB56DC1DD8}" type="sibTrans" cxnId="{0992464C-E18D-4A4A-8BCD-7A1108E2E35E}">
      <dgm:prSet/>
      <dgm:spPr/>
      <dgm:t>
        <a:bodyPr/>
        <a:lstStyle/>
        <a:p>
          <a:endParaRPr lang="tr-TR"/>
        </a:p>
      </dgm:t>
    </dgm:pt>
    <dgm:pt modelId="{952FD921-0F29-4B5B-92A8-20F9641D289B}">
      <dgm:prSet/>
      <dgm:spPr/>
      <dgm:t>
        <a:bodyPr/>
        <a:lstStyle/>
        <a:p>
          <a:r>
            <a:rPr lang="tr-TR" dirty="0" smtClean="0"/>
            <a:t>Teknoloji/iletişim ve personel altyapısı</a:t>
          </a:r>
          <a:endParaRPr lang="tr-TR" dirty="0"/>
        </a:p>
      </dgm:t>
    </dgm:pt>
    <dgm:pt modelId="{EB0F4AF4-1984-405B-A07A-DCFF390084A7}" type="parTrans" cxnId="{5382E205-E445-4F13-A27E-9B1A53AAC02B}">
      <dgm:prSet/>
      <dgm:spPr/>
      <dgm:t>
        <a:bodyPr/>
        <a:lstStyle/>
        <a:p>
          <a:endParaRPr lang="tr-TR"/>
        </a:p>
      </dgm:t>
    </dgm:pt>
    <dgm:pt modelId="{71B50F57-8474-4791-B93E-8C829C4F48E9}" type="sibTrans" cxnId="{5382E205-E445-4F13-A27E-9B1A53AAC02B}">
      <dgm:prSet/>
      <dgm:spPr/>
      <dgm:t>
        <a:bodyPr/>
        <a:lstStyle/>
        <a:p>
          <a:endParaRPr lang="tr-TR"/>
        </a:p>
      </dgm:t>
    </dgm:pt>
    <dgm:pt modelId="{87A32AB8-FB34-42E9-A7DD-14D6B8A4DFB5}">
      <dgm:prSet/>
      <dgm:spPr/>
      <dgm:t>
        <a:bodyPr/>
        <a:lstStyle/>
        <a:p>
          <a:r>
            <a:rPr lang="tr-TR" dirty="0" smtClean="0"/>
            <a:t>Zaman kaynağı</a:t>
          </a:r>
          <a:endParaRPr lang="tr-TR" dirty="0"/>
        </a:p>
      </dgm:t>
    </dgm:pt>
    <dgm:pt modelId="{49A844B1-E9B3-4EFC-A8E6-D405547ADDE4}" type="parTrans" cxnId="{C54AFE85-CBD1-4B22-8F2D-FCAE00824DF7}">
      <dgm:prSet/>
      <dgm:spPr/>
      <dgm:t>
        <a:bodyPr/>
        <a:lstStyle/>
        <a:p>
          <a:endParaRPr lang="tr-TR"/>
        </a:p>
      </dgm:t>
    </dgm:pt>
    <dgm:pt modelId="{3FE36373-6B15-43E6-BF3F-E4FA739BD5BA}" type="sibTrans" cxnId="{C54AFE85-CBD1-4B22-8F2D-FCAE00824DF7}">
      <dgm:prSet/>
      <dgm:spPr/>
      <dgm:t>
        <a:bodyPr/>
        <a:lstStyle/>
        <a:p>
          <a:endParaRPr lang="tr-TR"/>
        </a:p>
      </dgm:t>
    </dgm:pt>
    <dgm:pt modelId="{3B0E093B-9456-42B5-A2C5-4453E4F5BE5E}" type="pres">
      <dgm:prSet presAssocID="{C24C37AD-0EB8-4D37-B1CE-90A88B8E6E2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4357780-9E84-4860-B1ED-23D5AE572985}" type="pres">
      <dgm:prSet presAssocID="{8257C9B9-DB15-449A-BE92-536B52EC6ABA}" presName="root" presStyleCnt="0"/>
      <dgm:spPr/>
    </dgm:pt>
    <dgm:pt modelId="{4A5DE4FC-EBBB-4CFC-9E7D-BC78E3017859}" type="pres">
      <dgm:prSet presAssocID="{8257C9B9-DB15-449A-BE92-536B52EC6ABA}" presName="rootComposite" presStyleCnt="0"/>
      <dgm:spPr/>
    </dgm:pt>
    <dgm:pt modelId="{8EBCE3BD-EF5B-4D7B-A39D-3A165DE052D2}" type="pres">
      <dgm:prSet presAssocID="{8257C9B9-DB15-449A-BE92-536B52EC6ABA}" presName="rootText" presStyleLbl="node1" presStyleIdx="0" presStyleCnt="4"/>
      <dgm:spPr/>
    </dgm:pt>
    <dgm:pt modelId="{4E20E40F-5B23-47D1-B62D-65174411561A}" type="pres">
      <dgm:prSet presAssocID="{8257C9B9-DB15-449A-BE92-536B52EC6ABA}" presName="rootConnector" presStyleLbl="node1" presStyleIdx="0" presStyleCnt="4"/>
      <dgm:spPr/>
    </dgm:pt>
    <dgm:pt modelId="{9300637F-EE49-42F8-A343-3B1692811A0F}" type="pres">
      <dgm:prSet presAssocID="{8257C9B9-DB15-449A-BE92-536B52EC6ABA}" presName="childShape" presStyleCnt="0"/>
      <dgm:spPr/>
    </dgm:pt>
    <dgm:pt modelId="{05DDC5DE-BBA9-4EB3-910A-0C1AE3C4C665}" type="pres">
      <dgm:prSet presAssocID="{F0DE6844-7A87-424A-A798-3A2436206868}" presName="Name13" presStyleLbl="parChTrans1D2" presStyleIdx="0" presStyleCnt="15"/>
      <dgm:spPr/>
    </dgm:pt>
    <dgm:pt modelId="{116334A8-8055-474E-B05E-5F4817B0F7E8}" type="pres">
      <dgm:prSet presAssocID="{B2CB7F51-557E-43FA-9DFF-9FE48EE13A31}" presName="childText" presStyleLbl="bgAcc1" presStyleIdx="0" presStyleCnt="15">
        <dgm:presLayoutVars>
          <dgm:bulletEnabled val="1"/>
        </dgm:presLayoutVars>
      </dgm:prSet>
      <dgm:spPr/>
    </dgm:pt>
    <dgm:pt modelId="{6A47B7F6-6376-4189-8C95-2D06E76AEA7E}" type="pres">
      <dgm:prSet presAssocID="{2136A69C-CE4E-4514-9312-BCD4FBEA4FCB}" presName="Name13" presStyleLbl="parChTrans1D2" presStyleIdx="1" presStyleCnt="15"/>
      <dgm:spPr/>
    </dgm:pt>
    <dgm:pt modelId="{771D1C52-5208-445D-964C-7E2A63629558}" type="pres">
      <dgm:prSet presAssocID="{EC450368-21B2-4284-B87E-E3053F7B85C3}" presName="childText" presStyleLbl="bgAcc1" presStyleIdx="1" presStyleCnt="15">
        <dgm:presLayoutVars>
          <dgm:bulletEnabled val="1"/>
        </dgm:presLayoutVars>
      </dgm:prSet>
      <dgm:spPr/>
    </dgm:pt>
    <dgm:pt modelId="{1966D06A-8095-408A-ACD6-A022FA637A7E}" type="pres">
      <dgm:prSet presAssocID="{1194D847-BFE9-4B14-8CA2-EDF73DEF77A3}" presName="Name13" presStyleLbl="parChTrans1D2" presStyleIdx="2" presStyleCnt="15"/>
      <dgm:spPr/>
    </dgm:pt>
    <dgm:pt modelId="{3AB39D44-AA05-48F9-A3B8-753AC28EE14C}" type="pres">
      <dgm:prSet presAssocID="{6E2D6D01-C279-4FE5-A350-B60E9F8AD684}" presName="childText" presStyleLbl="bgAcc1" presStyleIdx="2" presStyleCnt="15">
        <dgm:presLayoutVars>
          <dgm:bulletEnabled val="1"/>
        </dgm:presLayoutVars>
      </dgm:prSet>
      <dgm:spPr/>
    </dgm:pt>
    <dgm:pt modelId="{EE03AF63-D596-4F9C-9364-A1D9B22BC45D}" type="pres">
      <dgm:prSet presAssocID="{6E5E5A65-4BDB-4B9E-AE74-2B69AF10070A}" presName="Name13" presStyleLbl="parChTrans1D2" presStyleIdx="3" presStyleCnt="15"/>
      <dgm:spPr/>
    </dgm:pt>
    <dgm:pt modelId="{BA0B6025-DF84-4221-A605-0A4E96CE1879}" type="pres">
      <dgm:prSet presAssocID="{24E3D3E4-93E8-4D37-8FFA-2C38ED305E02}" presName="childText" presStyleLbl="bgAcc1" presStyleIdx="3" presStyleCnt="15">
        <dgm:presLayoutVars>
          <dgm:bulletEnabled val="1"/>
        </dgm:presLayoutVars>
      </dgm:prSet>
      <dgm:spPr/>
    </dgm:pt>
    <dgm:pt modelId="{56924F72-5607-44AD-A3FC-1D2B63890B40}" type="pres">
      <dgm:prSet presAssocID="{A82D145C-C21A-4C84-A1AE-B024F2570C92}" presName="root" presStyleCnt="0"/>
      <dgm:spPr/>
    </dgm:pt>
    <dgm:pt modelId="{3B8472CB-56AE-40E7-B721-3BF188C58817}" type="pres">
      <dgm:prSet presAssocID="{A82D145C-C21A-4C84-A1AE-B024F2570C92}" presName="rootComposite" presStyleCnt="0"/>
      <dgm:spPr/>
    </dgm:pt>
    <dgm:pt modelId="{FC5392AA-84FA-4E05-A6B0-5C150C183E73}" type="pres">
      <dgm:prSet presAssocID="{A82D145C-C21A-4C84-A1AE-B024F2570C92}" presName="rootText" presStyleLbl="node1" presStyleIdx="1" presStyleCnt="4"/>
      <dgm:spPr/>
    </dgm:pt>
    <dgm:pt modelId="{7A550FCF-5D6E-41B4-BB28-62F583BB02DE}" type="pres">
      <dgm:prSet presAssocID="{A82D145C-C21A-4C84-A1AE-B024F2570C92}" presName="rootConnector" presStyleLbl="node1" presStyleIdx="1" presStyleCnt="4"/>
      <dgm:spPr/>
    </dgm:pt>
    <dgm:pt modelId="{8C0CCDF1-9AEB-44D8-812D-2AB8FD77D3D8}" type="pres">
      <dgm:prSet presAssocID="{A82D145C-C21A-4C84-A1AE-B024F2570C92}" presName="childShape" presStyleCnt="0"/>
      <dgm:spPr/>
    </dgm:pt>
    <dgm:pt modelId="{5F9A2319-7F67-451E-9AE7-4A170E07EDB3}" type="pres">
      <dgm:prSet presAssocID="{60D04500-8544-4C4B-9B27-03847F99020F}" presName="Name13" presStyleLbl="parChTrans1D2" presStyleIdx="4" presStyleCnt="15"/>
      <dgm:spPr/>
    </dgm:pt>
    <dgm:pt modelId="{CFF4AEDA-087A-485E-9175-877D198A4826}" type="pres">
      <dgm:prSet presAssocID="{622B4F4F-4A71-4248-B4A6-03A69592614A}" presName="childText" presStyleLbl="bgAcc1" presStyleIdx="4" presStyleCnt="15">
        <dgm:presLayoutVars>
          <dgm:bulletEnabled val="1"/>
        </dgm:presLayoutVars>
      </dgm:prSet>
      <dgm:spPr/>
    </dgm:pt>
    <dgm:pt modelId="{31B8F4CC-E959-48B3-9430-8746363352A1}" type="pres">
      <dgm:prSet presAssocID="{B07B2DD6-CFEB-4E02-91AD-082623D75ABE}" presName="Name13" presStyleLbl="parChTrans1D2" presStyleIdx="5" presStyleCnt="15"/>
      <dgm:spPr/>
    </dgm:pt>
    <dgm:pt modelId="{CB4D1DA1-FDB8-4909-ABFA-D6181BFE3946}" type="pres">
      <dgm:prSet presAssocID="{F27B58B8-576E-412B-99E1-A9509171E098}" presName="childText" presStyleLbl="bgAcc1" presStyleIdx="5" presStyleCnt="15">
        <dgm:presLayoutVars>
          <dgm:bulletEnabled val="1"/>
        </dgm:presLayoutVars>
      </dgm:prSet>
      <dgm:spPr/>
    </dgm:pt>
    <dgm:pt modelId="{A2798049-861D-40D1-9C6B-96A47F796D20}" type="pres">
      <dgm:prSet presAssocID="{C2DFD2DB-61C4-47B4-82BC-B325F384E888}" presName="root" presStyleCnt="0"/>
      <dgm:spPr/>
    </dgm:pt>
    <dgm:pt modelId="{15AC8770-02F0-4DFF-B69E-2CE0C474C3CA}" type="pres">
      <dgm:prSet presAssocID="{C2DFD2DB-61C4-47B4-82BC-B325F384E888}" presName="rootComposite" presStyleCnt="0"/>
      <dgm:spPr/>
    </dgm:pt>
    <dgm:pt modelId="{965B0653-CB8F-4A32-894C-DAEC176897FD}" type="pres">
      <dgm:prSet presAssocID="{C2DFD2DB-61C4-47B4-82BC-B325F384E888}" presName="rootText" presStyleLbl="node1" presStyleIdx="2" presStyleCnt="4"/>
      <dgm:spPr/>
    </dgm:pt>
    <dgm:pt modelId="{4E71FC06-51F3-4288-A41B-F197F2E74B84}" type="pres">
      <dgm:prSet presAssocID="{C2DFD2DB-61C4-47B4-82BC-B325F384E888}" presName="rootConnector" presStyleLbl="node1" presStyleIdx="2" presStyleCnt="4"/>
      <dgm:spPr/>
    </dgm:pt>
    <dgm:pt modelId="{0EF85210-FDEE-488F-B3A5-9DA7B19A0254}" type="pres">
      <dgm:prSet presAssocID="{C2DFD2DB-61C4-47B4-82BC-B325F384E888}" presName="childShape" presStyleCnt="0"/>
      <dgm:spPr/>
    </dgm:pt>
    <dgm:pt modelId="{81F6718F-AFCE-48E0-B8EA-180D16789C4A}" type="pres">
      <dgm:prSet presAssocID="{D7B842EC-7EC9-4B96-A8AA-C86C4D1B6025}" presName="Name13" presStyleLbl="parChTrans1D2" presStyleIdx="6" presStyleCnt="15"/>
      <dgm:spPr/>
    </dgm:pt>
    <dgm:pt modelId="{13A8F9DA-726F-45D2-AB83-DE87605156F9}" type="pres">
      <dgm:prSet presAssocID="{115F4D6F-6053-4E21-A5C3-8264F9114233}" presName="childText" presStyleLbl="bgAcc1" presStyleIdx="6" presStyleCnt="15">
        <dgm:presLayoutVars>
          <dgm:bulletEnabled val="1"/>
        </dgm:presLayoutVars>
      </dgm:prSet>
      <dgm:spPr/>
    </dgm:pt>
    <dgm:pt modelId="{A0728807-2AE7-4DFD-9031-AFE6E411E8A4}" type="pres">
      <dgm:prSet presAssocID="{80D73685-95B2-460B-B54A-424F5BC42962}" presName="Name13" presStyleLbl="parChTrans1D2" presStyleIdx="7" presStyleCnt="15"/>
      <dgm:spPr/>
    </dgm:pt>
    <dgm:pt modelId="{41EEFED1-D08E-4610-AF69-2F7A264B1C60}" type="pres">
      <dgm:prSet presAssocID="{7E2872F2-F587-4D22-8F28-656E6AB6AB06}" presName="childText" presStyleLbl="bgAcc1" presStyleIdx="7" presStyleCnt="15">
        <dgm:presLayoutVars>
          <dgm:bulletEnabled val="1"/>
        </dgm:presLayoutVars>
      </dgm:prSet>
      <dgm:spPr/>
    </dgm:pt>
    <dgm:pt modelId="{CF75AE28-EE91-433D-8185-7E76232514FD}" type="pres">
      <dgm:prSet presAssocID="{BB832CB5-E493-4A2B-99D3-AD3906223B64}" presName="Name13" presStyleLbl="parChTrans1D2" presStyleIdx="8" presStyleCnt="15"/>
      <dgm:spPr/>
    </dgm:pt>
    <dgm:pt modelId="{9EA9259F-A802-4136-AF06-EB079B1D1259}" type="pres">
      <dgm:prSet presAssocID="{CE84A51C-A3A6-45B1-BE1B-B8C9FE239EB6}" presName="childText" presStyleLbl="bgAcc1" presStyleIdx="8" presStyleCnt="15">
        <dgm:presLayoutVars>
          <dgm:bulletEnabled val="1"/>
        </dgm:presLayoutVars>
      </dgm:prSet>
      <dgm:spPr/>
    </dgm:pt>
    <dgm:pt modelId="{0E593934-5303-43B9-B727-3B2DC240807B}" type="pres">
      <dgm:prSet presAssocID="{77634494-84D2-47BB-AD26-11486AB06012}" presName="root" presStyleCnt="0"/>
      <dgm:spPr/>
    </dgm:pt>
    <dgm:pt modelId="{EB58D3FF-6794-48E6-A532-217D554DCAF1}" type="pres">
      <dgm:prSet presAssocID="{77634494-84D2-47BB-AD26-11486AB06012}" presName="rootComposite" presStyleCnt="0"/>
      <dgm:spPr/>
    </dgm:pt>
    <dgm:pt modelId="{43FA05DB-2683-45EB-870A-AB9F86604C38}" type="pres">
      <dgm:prSet presAssocID="{77634494-84D2-47BB-AD26-11486AB06012}" presName="rootText" presStyleLbl="node1" presStyleIdx="3" presStyleCnt="4"/>
      <dgm:spPr/>
    </dgm:pt>
    <dgm:pt modelId="{57EA7C00-C189-4D97-A35A-7C8E644C674B}" type="pres">
      <dgm:prSet presAssocID="{77634494-84D2-47BB-AD26-11486AB06012}" presName="rootConnector" presStyleLbl="node1" presStyleIdx="3" presStyleCnt="4"/>
      <dgm:spPr/>
    </dgm:pt>
    <dgm:pt modelId="{CB91ABF3-C0F9-4EFD-BBB5-1988693A57FC}" type="pres">
      <dgm:prSet presAssocID="{77634494-84D2-47BB-AD26-11486AB06012}" presName="childShape" presStyleCnt="0"/>
      <dgm:spPr/>
    </dgm:pt>
    <dgm:pt modelId="{A76C37FB-AC57-491F-B0B9-AC4D4A11B46D}" type="pres">
      <dgm:prSet presAssocID="{CF5FAEF1-F2F4-4DCD-A6FB-99DE735A5C4D}" presName="Name13" presStyleLbl="parChTrans1D2" presStyleIdx="9" presStyleCnt="15"/>
      <dgm:spPr/>
    </dgm:pt>
    <dgm:pt modelId="{36DFAE39-B145-41CC-B2D7-F4A9FE32B8C5}" type="pres">
      <dgm:prSet presAssocID="{4EE902F6-F60F-4FB7-B19A-CDD19D673F3C}" presName="childText" presStyleLbl="bgAcc1" presStyleIdx="9" presStyleCnt="15" custScaleX="2146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66933A-F1DE-40B0-8D4D-C7A78BA04B07}" type="pres">
      <dgm:prSet presAssocID="{6D2A6280-2D76-4A84-849F-13CD1EF42956}" presName="Name13" presStyleLbl="parChTrans1D2" presStyleIdx="10" presStyleCnt="15"/>
      <dgm:spPr/>
    </dgm:pt>
    <dgm:pt modelId="{545B0AB9-1598-460A-975F-ABD1A8C1947F}" type="pres">
      <dgm:prSet presAssocID="{BFEB4B93-7FDF-412F-B5A2-49582DAC56BF}" presName="childText" presStyleLbl="bgAcc1" presStyleIdx="10" presStyleCnt="15" custScaleX="214636" custScaleY="1223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ABDA8A-6208-408E-943D-FECA2FA4EF29}" type="pres">
      <dgm:prSet presAssocID="{6149AED1-B9EB-467D-BB8C-39AABCA8298A}" presName="Name13" presStyleLbl="parChTrans1D2" presStyleIdx="11" presStyleCnt="15"/>
      <dgm:spPr/>
    </dgm:pt>
    <dgm:pt modelId="{1816ED87-87E1-4375-8F9F-46F17B8E2E42}" type="pres">
      <dgm:prSet presAssocID="{0EC87A5F-0D1F-4E68-A8F2-B602B88161F7}" presName="childText" presStyleLbl="bgAcc1" presStyleIdx="11" presStyleCnt="15" custScaleX="2146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8794EB-492C-4DB5-9706-9E57F68E028B}" type="pres">
      <dgm:prSet presAssocID="{78166087-6C71-43B3-A20F-A67C172DA8DB}" presName="Name13" presStyleLbl="parChTrans1D2" presStyleIdx="12" presStyleCnt="15"/>
      <dgm:spPr/>
    </dgm:pt>
    <dgm:pt modelId="{0BFDED1E-C971-435D-B957-32087107F159}" type="pres">
      <dgm:prSet presAssocID="{B0D188F0-F31F-45E9-ADCE-8A933F110E76}" presName="childText" presStyleLbl="bgAcc1" presStyleIdx="12" presStyleCnt="15" custScaleX="214636">
        <dgm:presLayoutVars>
          <dgm:bulletEnabled val="1"/>
        </dgm:presLayoutVars>
      </dgm:prSet>
      <dgm:spPr/>
    </dgm:pt>
    <dgm:pt modelId="{43E82A7D-BEA7-496B-8094-21C356BC3A5B}" type="pres">
      <dgm:prSet presAssocID="{B8DCC081-0B0E-425F-9B28-7FD4508E72B1}" presName="Name13" presStyleLbl="parChTrans1D2" presStyleIdx="13" presStyleCnt="15"/>
      <dgm:spPr/>
    </dgm:pt>
    <dgm:pt modelId="{851561AE-F908-4A78-97D0-BEFE5E46DE22}" type="pres">
      <dgm:prSet presAssocID="{4CC7D028-C44D-450C-B6D1-96E0AAB4BAB0}" presName="childText" presStyleLbl="bgAcc1" presStyleIdx="13" presStyleCnt="15" custScaleX="21463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921E806-C92A-47EA-88B6-A914D05E14D2}" type="pres">
      <dgm:prSet presAssocID="{49A844B1-E9B3-4EFC-A8E6-D405547ADDE4}" presName="Name13" presStyleLbl="parChTrans1D2" presStyleIdx="14" presStyleCnt="15"/>
      <dgm:spPr/>
    </dgm:pt>
    <dgm:pt modelId="{E699188E-E3B0-49FF-A670-1BB81B53CD35}" type="pres">
      <dgm:prSet presAssocID="{87A32AB8-FB34-42E9-A7DD-14D6B8A4DFB5}" presName="childText" presStyleLbl="bgAcc1" presStyleIdx="14" presStyleCnt="15" custScaleX="214637">
        <dgm:presLayoutVars>
          <dgm:bulletEnabled val="1"/>
        </dgm:presLayoutVars>
      </dgm:prSet>
      <dgm:spPr/>
    </dgm:pt>
  </dgm:ptLst>
  <dgm:cxnLst>
    <dgm:cxn modelId="{FF2A5E1F-03E9-43AB-86DF-F4349B790264}" type="presOf" srcId="{B8DCC081-0B0E-425F-9B28-7FD4508E72B1}" destId="{43E82A7D-BEA7-496B-8094-21C356BC3A5B}" srcOrd="0" destOrd="0" presId="urn:microsoft.com/office/officeart/2005/8/layout/hierarchy3"/>
    <dgm:cxn modelId="{2C0FBA8C-23CA-42DF-B7C0-C0C514B4C77A}" srcId="{8257C9B9-DB15-449A-BE92-536B52EC6ABA}" destId="{24E3D3E4-93E8-4D37-8FFA-2C38ED305E02}" srcOrd="3" destOrd="0" parTransId="{6E5E5A65-4BDB-4B9E-AE74-2B69AF10070A}" sibTransId="{9CC11725-309F-49BB-8092-33D5626B730C}"/>
    <dgm:cxn modelId="{D4D3A4E6-4A10-404A-BF00-1D155100FB9C}" type="presOf" srcId="{2136A69C-CE4E-4514-9312-BCD4FBEA4FCB}" destId="{6A47B7F6-6376-4189-8C95-2D06E76AEA7E}" srcOrd="0" destOrd="0" presId="urn:microsoft.com/office/officeart/2005/8/layout/hierarchy3"/>
    <dgm:cxn modelId="{ECEFF86C-AF16-48A4-A8FD-6DD052AF21EB}" type="presOf" srcId="{6149AED1-B9EB-467D-BB8C-39AABCA8298A}" destId="{FEABDA8A-6208-408E-943D-FECA2FA4EF29}" srcOrd="0" destOrd="0" presId="urn:microsoft.com/office/officeart/2005/8/layout/hierarchy3"/>
    <dgm:cxn modelId="{2AB071F6-8CAF-40F3-B7CC-28C0A202DA60}" type="presOf" srcId="{EE7CA56F-5BAA-4155-A2FD-90FC7569AA72}" destId="{36DFAE39-B145-41CC-B2D7-F4A9FE32B8C5}" srcOrd="0" destOrd="1" presId="urn:microsoft.com/office/officeart/2005/8/layout/hierarchy3"/>
    <dgm:cxn modelId="{2D45D46B-4809-4790-AA5D-9F276D8CB5F9}" type="presOf" srcId="{77634494-84D2-47BB-AD26-11486AB06012}" destId="{57EA7C00-C189-4D97-A35A-7C8E644C674B}" srcOrd="1" destOrd="0" presId="urn:microsoft.com/office/officeart/2005/8/layout/hierarchy3"/>
    <dgm:cxn modelId="{126CC20D-5DC0-4ACA-AE4D-22CC71F48F82}" type="presOf" srcId="{6D2A6280-2D76-4A84-849F-13CD1EF42956}" destId="{8566933A-F1DE-40B0-8D4D-C7A78BA04B07}" srcOrd="0" destOrd="0" presId="urn:microsoft.com/office/officeart/2005/8/layout/hierarchy3"/>
    <dgm:cxn modelId="{FE43EFF1-D378-4AB9-BBA6-5149B5CE7D4A}" srcId="{A82D145C-C21A-4C84-A1AE-B024F2570C92}" destId="{622B4F4F-4A71-4248-B4A6-03A69592614A}" srcOrd="0" destOrd="0" parTransId="{60D04500-8544-4C4B-9B27-03847F99020F}" sibTransId="{821A38F9-8DA3-443B-A766-17F383883AD9}"/>
    <dgm:cxn modelId="{D00EDA29-EAF8-43DD-85C7-AE39CE00D488}" type="presOf" srcId="{1194D847-BFE9-4B14-8CA2-EDF73DEF77A3}" destId="{1966D06A-8095-408A-ACD6-A022FA637A7E}" srcOrd="0" destOrd="0" presId="urn:microsoft.com/office/officeart/2005/8/layout/hierarchy3"/>
    <dgm:cxn modelId="{5D69E627-F11E-4F65-826E-80D1F4009141}" srcId="{8257C9B9-DB15-449A-BE92-536B52EC6ABA}" destId="{6E2D6D01-C279-4FE5-A350-B60E9F8AD684}" srcOrd="2" destOrd="0" parTransId="{1194D847-BFE9-4B14-8CA2-EDF73DEF77A3}" sibTransId="{328F4FD3-87EF-4AFC-985B-F1E9941DE0F1}"/>
    <dgm:cxn modelId="{AD33D7DD-4504-4C5D-BF11-91C4CDB2B0CF}" srcId="{77634494-84D2-47BB-AD26-11486AB06012}" destId="{BFEB4B93-7FDF-412F-B5A2-49582DAC56BF}" srcOrd="1" destOrd="0" parTransId="{6D2A6280-2D76-4A84-849F-13CD1EF42956}" sibTransId="{7A4E46C8-47FE-414A-9221-EC968833326D}"/>
    <dgm:cxn modelId="{D5F35A9E-00C1-45C4-9411-B4BAF44EC8A5}" srcId="{C2DFD2DB-61C4-47B4-82BC-B325F384E888}" destId="{115F4D6F-6053-4E21-A5C3-8264F9114233}" srcOrd="0" destOrd="0" parTransId="{D7B842EC-7EC9-4B96-A8AA-C86C4D1B6025}" sibTransId="{7ACDFC71-66B6-4E30-965A-597DFC40B229}"/>
    <dgm:cxn modelId="{DD0D8E0F-6702-4661-ABA9-924D77E302FC}" type="presOf" srcId="{60D04500-8544-4C4B-9B27-03847F99020F}" destId="{5F9A2319-7F67-451E-9AE7-4A170E07EDB3}" srcOrd="0" destOrd="0" presId="urn:microsoft.com/office/officeart/2005/8/layout/hierarchy3"/>
    <dgm:cxn modelId="{23E47096-9C5B-4F6F-A2D6-751F46B5696D}" srcId="{77634494-84D2-47BB-AD26-11486AB06012}" destId="{4EE902F6-F60F-4FB7-B19A-CDD19D673F3C}" srcOrd="0" destOrd="0" parTransId="{CF5FAEF1-F2F4-4DCD-A6FB-99DE735A5C4D}" sibTransId="{B448F97E-F5BF-4450-B440-D12C8A6AE488}"/>
    <dgm:cxn modelId="{3C4722C5-7713-4F82-BED9-91965AD852F5}" srcId="{C2DFD2DB-61C4-47B4-82BC-B325F384E888}" destId="{CE84A51C-A3A6-45B1-BE1B-B8C9FE239EB6}" srcOrd="2" destOrd="0" parTransId="{BB832CB5-E493-4A2B-99D3-AD3906223B64}" sibTransId="{AE75CBC1-FB12-43DA-BE4B-8CA22EA1FE04}"/>
    <dgm:cxn modelId="{8C98007B-51F3-4C4B-BACD-40073E5FAD2C}" type="presOf" srcId="{0EC87A5F-0D1F-4E68-A8F2-B602B88161F7}" destId="{1816ED87-87E1-4375-8F9F-46F17B8E2E42}" srcOrd="0" destOrd="0" presId="urn:microsoft.com/office/officeart/2005/8/layout/hierarchy3"/>
    <dgm:cxn modelId="{ADBF29AB-A0AD-4ABB-BA61-D6BEB2776233}" type="presOf" srcId="{E96E53DD-0CD0-4050-8E4D-B8BDE7E2EF52}" destId="{1816ED87-87E1-4375-8F9F-46F17B8E2E42}" srcOrd="0" destOrd="2" presId="urn:microsoft.com/office/officeart/2005/8/layout/hierarchy3"/>
    <dgm:cxn modelId="{3F0695DF-DF82-4CAF-9177-1DA368C1D898}" type="presOf" srcId="{115F4D6F-6053-4E21-A5C3-8264F9114233}" destId="{13A8F9DA-726F-45D2-AB83-DE87605156F9}" srcOrd="0" destOrd="0" presId="urn:microsoft.com/office/officeart/2005/8/layout/hierarchy3"/>
    <dgm:cxn modelId="{E385F968-D7DA-4C80-88AD-F6300FB807B7}" type="presOf" srcId="{CE84A51C-A3A6-45B1-BE1B-B8C9FE239EB6}" destId="{9EA9259F-A802-4136-AF06-EB079B1D1259}" srcOrd="0" destOrd="0" presId="urn:microsoft.com/office/officeart/2005/8/layout/hierarchy3"/>
    <dgm:cxn modelId="{F555B765-8C0A-4162-840D-69F100F5F101}" type="presOf" srcId="{622B4F4F-4A71-4248-B4A6-03A69592614A}" destId="{CFF4AEDA-087A-485E-9175-877D198A4826}" srcOrd="0" destOrd="0" presId="urn:microsoft.com/office/officeart/2005/8/layout/hierarchy3"/>
    <dgm:cxn modelId="{CF75D759-3FD6-4853-B961-F8E2122D802A}" type="presOf" srcId="{8257C9B9-DB15-449A-BE92-536B52EC6ABA}" destId="{8EBCE3BD-EF5B-4D7B-A39D-3A165DE052D2}" srcOrd="0" destOrd="0" presId="urn:microsoft.com/office/officeart/2005/8/layout/hierarchy3"/>
    <dgm:cxn modelId="{D0770B62-F57D-47E7-910C-62E8E49E0B59}" type="presOf" srcId="{F27B58B8-576E-412B-99E1-A9509171E098}" destId="{CB4D1DA1-FDB8-4909-ABFA-D6181BFE3946}" srcOrd="0" destOrd="0" presId="urn:microsoft.com/office/officeart/2005/8/layout/hierarchy3"/>
    <dgm:cxn modelId="{0097FAE2-9712-484D-923D-FE2AF66DB999}" type="presOf" srcId="{80D73685-95B2-460B-B54A-424F5BC42962}" destId="{A0728807-2AE7-4DFD-9031-AFE6E411E8A4}" srcOrd="0" destOrd="0" presId="urn:microsoft.com/office/officeart/2005/8/layout/hierarchy3"/>
    <dgm:cxn modelId="{9362C067-B570-4529-9C79-E307E8F5BCD3}" type="presOf" srcId="{9D6F03E4-644A-433B-9F80-ADA49C05E907}" destId="{1816ED87-87E1-4375-8F9F-46F17B8E2E42}" srcOrd="0" destOrd="1" presId="urn:microsoft.com/office/officeart/2005/8/layout/hierarchy3"/>
    <dgm:cxn modelId="{E0EA8299-BBE2-4252-BE6C-A950C8573686}" srcId="{4EE902F6-F60F-4FB7-B19A-CDD19D673F3C}" destId="{EE7CA56F-5BAA-4155-A2FD-90FC7569AA72}" srcOrd="0" destOrd="0" parTransId="{B0934587-779B-4FFA-B1CB-80CB375AA2DA}" sibTransId="{C31CF472-A5BD-4964-9686-EECD3AD872FB}"/>
    <dgm:cxn modelId="{E75642EF-A282-41CF-86FF-A90C70D7CFB0}" type="presOf" srcId="{49A844B1-E9B3-4EFC-A8E6-D405547ADDE4}" destId="{B921E806-C92A-47EA-88B6-A914D05E14D2}" srcOrd="0" destOrd="0" presId="urn:microsoft.com/office/officeart/2005/8/layout/hierarchy3"/>
    <dgm:cxn modelId="{55779269-470C-429F-990C-CB2593231F12}" srcId="{C24C37AD-0EB8-4D37-B1CE-90A88B8E6E26}" destId="{8257C9B9-DB15-449A-BE92-536B52EC6ABA}" srcOrd="0" destOrd="0" parTransId="{FB1863C3-3ED3-4469-A1A4-7E5539BF2021}" sibTransId="{E4E26696-BB57-41FB-A776-3D8C40B17D56}"/>
    <dgm:cxn modelId="{8A6BCE79-D927-4323-BDCC-FCD645924111}" type="presOf" srcId="{6E2D6D01-C279-4FE5-A350-B60E9F8AD684}" destId="{3AB39D44-AA05-48F9-A3B8-753AC28EE14C}" srcOrd="0" destOrd="0" presId="urn:microsoft.com/office/officeart/2005/8/layout/hierarchy3"/>
    <dgm:cxn modelId="{E8BE24B8-518F-4507-B3D3-5DD66C6DCC6E}" type="presOf" srcId="{B2CB7F51-557E-43FA-9DFF-9FE48EE13A31}" destId="{116334A8-8055-474E-B05E-5F4817B0F7E8}" srcOrd="0" destOrd="0" presId="urn:microsoft.com/office/officeart/2005/8/layout/hierarchy3"/>
    <dgm:cxn modelId="{9E8EDE2A-8C13-4CB3-9947-6F491B002EC3}" srcId="{77634494-84D2-47BB-AD26-11486AB06012}" destId="{0EC87A5F-0D1F-4E68-A8F2-B602B88161F7}" srcOrd="2" destOrd="0" parTransId="{6149AED1-B9EB-467D-BB8C-39AABCA8298A}" sibTransId="{87802F29-A727-4542-92ED-9063B4F841E2}"/>
    <dgm:cxn modelId="{C54AFE85-CBD1-4B22-8F2D-FCAE00824DF7}" srcId="{77634494-84D2-47BB-AD26-11486AB06012}" destId="{87A32AB8-FB34-42E9-A7DD-14D6B8A4DFB5}" srcOrd="5" destOrd="0" parTransId="{49A844B1-E9B3-4EFC-A8E6-D405547ADDE4}" sibTransId="{3FE36373-6B15-43E6-BF3F-E4FA739BD5BA}"/>
    <dgm:cxn modelId="{C035942F-43EE-45E6-B3D9-CA960294FA04}" type="presOf" srcId="{BB832CB5-E493-4A2B-99D3-AD3906223B64}" destId="{CF75AE28-EE91-433D-8185-7E76232514FD}" srcOrd="0" destOrd="0" presId="urn:microsoft.com/office/officeart/2005/8/layout/hierarchy3"/>
    <dgm:cxn modelId="{78557C09-1E70-43F9-937D-7752CEAAE005}" type="presOf" srcId="{F0DE6844-7A87-424A-A798-3A2436206868}" destId="{05DDC5DE-BBA9-4EB3-910A-0C1AE3C4C665}" srcOrd="0" destOrd="0" presId="urn:microsoft.com/office/officeart/2005/8/layout/hierarchy3"/>
    <dgm:cxn modelId="{2B908FEE-BF71-4505-BBE8-3E5C9267CE49}" type="presOf" srcId="{D7B842EC-7EC9-4B96-A8AA-C86C4D1B6025}" destId="{81F6718F-AFCE-48E0-B8EA-180D16789C4A}" srcOrd="0" destOrd="0" presId="urn:microsoft.com/office/officeart/2005/8/layout/hierarchy3"/>
    <dgm:cxn modelId="{6AC763F2-793F-45BF-ACEA-F755C62404BA}" type="presOf" srcId="{B0D188F0-F31F-45E9-ADCE-8A933F110E76}" destId="{0BFDED1E-C971-435D-B957-32087107F159}" srcOrd="0" destOrd="0" presId="urn:microsoft.com/office/officeart/2005/8/layout/hierarchy3"/>
    <dgm:cxn modelId="{934BF90A-5702-4C1A-81D3-487861E64883}" type="presOf" srcId="{24E3D3E4-93E8-4D37-8FFA-2C38ED305E02}" destId="{BA0B6025-DF84-4221-A605-0A4E96CE1879}" srcOrd="0" destOrd="0" presId="urn:microsoft.com/office/officeart/2005/8/layout/hierarchy3"/>
    <dgm:cxn modelId="{C5CCFB1F-D558-40BA-95EE-4AB67B8442AE}" type="presOf" srcId="{4CC7D028-C44D-450C-B6D1-96E0AAB4BAB0}" destId="{851561AE-F908-4A78-97D0-BEFE5E46DE22}" srcOrd="0" destOrd="0" presId="urn:microsoft.com/office/officeart/2005/8/layout/hierarchy3"/>
    <dgm:cxn modelId="{C75C6F2D-174D-4D4A-B758-BC2DDCB21EF0}" type="presOf" srcId="{B1521B78-7C84-470F-A650-9D571267428A}" destId="{545B0AB9-1598-460A-975F-ABD1A8C1947F}" srcOrd="0" destOrd="2" presId="urn:microsoft.com/office/officeart/2005/8/layout/hierarchy3"/>
    <dgm:cxn modelId="{A517A74A-21DA-41BF-ADDD-83025722C260}" srcId="{BFEB4B93-7FDF-412F-B5A2-49582DAC56BF}" destId="{B1521B78-7C84-470F-A650-9D571267428A}" srcOrd="1" destOrd="0" parTransId="{77BB235D-BA74-4ADA-B983-046BD826512F}" sibTransId="{8EE3B6BF-EE33-417A-9683-68E952D5FBE9}"/>
    <dgm:cxn modelId="{7282322C-11AC-47AB-B09B-A1B7F34CBBCE}" srcId="{8257C9B9-DB15-449A-BE92-536B52EC6ABA}" destId="{B2CB7F51-557E-43FA-9DFF-9FE48EE13A31}" srcOrd="0" destOrd="0" parTransId="{F0DE6844-7A87-424A-A798-3A2436206868}" sibTransId="{5B4A502B-8D45-4AE3-8038-D3F71EDCD5E9}"/>
    <dgm:cxn modelId="{6EA50E33-63FA-4BD8-844A-03F9DE6E709A}" srcId="{0EC87A5F-0D1F-4E68-A8F2-B602B88161F7}" destId="{9D6F03E4-644A-433B-9F80-ADA49C05E907}" srcOrd="0" destOrd="0" parTransId="{CE7E5C31-43AB-42ED-BD99-29DE194640C4}" sibTransId="{1E0FE31B-AA50-4808-9EA0-5172CE0470BE}"/>
    <dgm:cxn modelId="{336CCE0B-1F99-4F3C-9C38-DCCDC47C061E}" type="presOf" srcId="{C24C37AD-0EB8-4D37-B1CE-90A88B8E6E26}" destId="{3B0E093B-9456-42B5-A2C5-4453E4F5BE5E}" srcOrd="0" destOrd="0" presId="urn:microsoft.com/office/officeart/2005/8/layout/hierarchy3"/>
    <dgm:cxn modelId="{F6555778-0FDF-4D5D-8CFF-DA2DCF89B0B2}" type="presOf" srcId="{87A32AB8-FB34-42E9-A7DD-14D6B8A4DFB5}" destId="{E699188E-E3B0-49FF-A670-1BB81B53CD35}" srcOrd="0" destOrd="0" presId="urn:microsoft.com/office/officeart/2005/8/layout/hierarchy3"/>
    <dgm:cxn modelId="{08FA00D4-1424-41A1-9E52-A0A1ED1FA8C1}" srcId="{77634494-84D2-47BB-AD26-11486AB06012}" destId="{4CC7D028-C44D-450C-B6D1-96E0AAB4BAB0}" srcOrd="4" destOrd="0" parTransId="{B8DCC081-0B0E-425F-9B28-7FD4508E72B1}" sibTransId="{C6B175E3-67E2-42D8-BDB1-7279A4DD6859}"/>
    <dgm:cxn modelId="{BF860FCC-4E21-4FCC-81A2-D368AE13A157}" type="presOf" srcId="{8257C9B9-DB15-449A-BE92-536B52EC6ABA}" destId="{4E20E40F-5B23-47D1-B62D-65174411561A}" srcOrd="1" destOrd="0" presId="urn:microsoft.com/office/officeart/2005/8/layout/hierarchy3"/>
    <dgm:cxn modelId="{513D9FD5-5262-4FDD-BB42-9FDB9570B2CE}" srcId="{BFEB4B93-7FDF-412F-B5A2-49582DAC56BF}" destId="{180698B5-DC28-46B3-9EFE-E8070C6EA95E}" srcOrd="0" destOrd="0" parTransId="{3AE9D00C-BB12-4795-9039-E89AB094F1B6}" sibTransId="{F3D9FEFB-2784-47F4-8B83-6A3E7B35B4C2}"/>
    <dgm:cxn modelId="{0992464C-E18D-4A4A-8BCD-7A1108E2E35E}" srcId="{0EC87A5F-0D1F-4E68-A8F2-B602B88161F7}" destId="{E96E53DD-0CD0-4050-8E4D-B8BDE7E2EF52}" srcOrd="1" destOrd="0" parTransId="{A5FCDBE5-74BB-47D3-AF8C-CD330AD0AC8E}" sibTransId="{852EABF8-DC11-4E97-B25F-36CB56DC1DD8}"/>
    <dgm:cxn modelId="{A8B1BB66-8BC6-423A-8B3F-9A18D56A4DEA}" type="presOf" srcId="{78166087-6C71-43B3-A20F-A67C172DA8DB}" destId="{9B8794EB-492C-4DB5-9706-9E57F68E028B}" srcOrd="0" destOrd="0" presId="urn:microsoft.com/office/officeart/2005/8/layout/hierarchy3"/>
    <dgm:cxn modelId="{61A189AF-5D7A-40AB-B406-FD3610F28D5E}" type="presOf" srcId="{77634494-84D2-47BB-AD26-11486AB06012}" destId="{43FA05DB-2683-45EB-870A-AB9F86604C38}" srcOrd="0" destOrd="0" presId="urn:microsoft.com/office/officeart/2005/8/layout/hierarchy3"/>
    <dgm:cxn modelId="{FCA342FB-C5F9-4659-A871-5B98362B935C}" type="presOf" srcId="{952FD921-0F29-4B5B-92A8-20F9641D289B}" destId="{851561AE-F908-4A78-97D0-BEFE5E46DE22}" srcOrd="0" destOrd="1" presId="urn:microsoft.com/office/officeart/2005/8/layout/hierarchy3"/>
    <dgm:cxn modelId="{A733F1EA-AE3F-4AF9-A8C7-16C27AA01BFA}" type="presOf" srcId="{4EE902F6-F60F-4FB7-B19A-CDD19D673F3C}" destId="{36DFAE39-B145-41CC-B2D7-F4A9FE32B8C5}" srcOrd="0" destOrd="0" presId="urn:microsoft.com/office/officeart/2005/8/layout/hierarchy3"/>
    <dgm:cxn modelId="{8A4ED6BE-C6C8-420B-AEDC-272512E49FF4}" srcId="{8257C9B9-DB15-449A-BE92-536B52EC6ABA}" destId="{EC450368-21B2-4284-B87E-E3053F7B85C3}" srcOrd="1" destOrd="0" parTransId="{2136A69C-CE4E-4514-9312-BCD4FBEA4FCB}" sibTransId="{E229D6C9-887F-4252-9880-B05BB2403121}"/>
    <dgm:cxn modelId="{024F8DFD-BE6F-479B-88F2-5C5250D8615B}" srcId="{77634494-84D2-47BB-AD26-11486AB06012}" destId="{B0D188F0-F31F-45E9-ADCE-8A933F110E76}" srcOrd="3" destOrd="0" parTransId="{78166087-6C71-43B3-A20F-A67C172DA8DB}" sibTransId="{691C1894-65F8-4F7D-9B54-5AAE2B56F2E7}"/>
    <dgm:cxn modelId="{93C917AA-A054-4D9E-BFE9-DD436BB6AD67}" srcId="{C24C37AD-0EB8-4D37-B1CE-90A88B8E6E26}" destId="{77634494-84D2-47BB-AD26-11486AB06012}" srcOrd="3" destOrd="0" parTransId="{C1A2AFD4-0463-4D8A-AAED-5F9A3A26BD55}" sibTransId="{E7A80D32-4DF9-41A3-9553-3EAA3BAC5FD1}"/>
    <dgm:cxn modelId="{5382E205-E445-4F13-A27E-9B1A53AAC02B}" srcId="{4CC7D028-C44D-450C-B6D1-96E0AAB4BAB0}" destId="{952FD921-0F29-4B5B-92A8-20F9641D289B}" srcOrd="0" destOrd="0" parTransId="{EB0F4AF4-1984-405B-A07A-DCFF390084A7}" sibTransId="{71B50F57-8474-4791-B93E-8C829C4F48E9}"/>
    <dgm:cxn modelId="{9B608218-B25C-4C91-ADD4-B141F25F4CF7}" type="presOf" srcId="{C2DFD2DB-61C4-47B4-82BC-B325F384E888}" destId="{965B0653-CB8F-4A32-894C-DAEC176897FD}" srcOrd="0" destOrd="0" presId="urn:microsoft.com/office/officeart/2005/8/layout/hierarchy3"/>
    <dgm:cxn modelId="{39FC9CDC-F962-442B-87E9-F99C05DEAE18}" type="presOf" srcId="{6E5E5A65-4BDB-4B9E-AE74-2B69AF10070A}" destId="{EE03AF63-D596-4F9C-9364-A1D9B22BC45D}" srcOrd="0" destOrd="0" presId="urn:microsoft.com/office/officeart/2005/8/layout/hierarchy3"/>
    <dgm:cxn modelId="{A345135B-394A-4230-90AC-F7B9D361E41F}" srcId="{C24C37AD-0EB8-4D37-B1CE-90A88B8E6E26}" destId="{C2DFD2DB-61C4-47B4-82BC-B325F384E888}" srcOrd="2" destOrd="0" parTransId="{2DB31505-5F30-4A88-A262-2C2192C67D78}" sibTransId="{C8210E62-09C5-4E38-83A2-DCF9CAE5E517}"/>
    <dgm:cxn modelId="{703FF847-F703-4728-8FAC-33295825695D}" type="presOf" srcId="{180698B5-DC28-46B3-9EFE-E8070C6EA95E}" destId="{545B0AB9-1598-460A-975F-ABD1A8C1947F}" srcOrd="0" destOrd="1" presId="urn:microsoft.com/office/officeart/2005/8/layout/hierarchy3"/>
    <dgm:cxn modelId="{8B1CA006-0195-4896-9887-AEC565A92ACE}" type="presOf" srcId="{A82D145C-C21A-4C84-A1AE-B024F2570C92}" destId="{FC5392AA-84FA-4E05-A6B0-5C150C183E73}" srcOrd="0" destOrd="0" presId="urn:microsoft.com/office/officeart/2005/8/layout/hierarchy3"/>
    <dgm:cxn modelId="{A04983E6-92E4-4EC3-AB8E-1ADECA6ECC95}" type="presOf" srcId="{7E2872F2-F587-4D22-8F28-656E6AB6AB06}" destId="{41EEFED1-D08E-4610-AF69-2F7A264B1C60}" srcOrd="0" destOrd="0" presId="urn:microsoft.com/office/officeart/2005/8/layout/hierarchy3"/>
    <dgm:cxn modelId="{6F6ABB9B-DDD9-410A-89F3-CFDCDADA6132}" type="presOf" srcId="{C2DFD2DB-61C4-47B4-82BC-B325F384E888}" destId="{4E71FC06-51F3-4288-A41B-F197F2E74B84}" srcOrd="1" destOrd="0" presId="urn:microsoft.com/office/officeart/2005/8/layout/hierarchy3"/>
    <dgm:cxn modelId="{93F53C85-B09B-49B8-ADBD-159F7F7489E8}" type="presOf" srcId="{EC450368-21B2-4284-B87E-E3053F7B85C3}" destId="{771D1C52-5208-445D-964C-7E2A63629558}" srcOrd="0" destOrd="0" presId="urn:microsoft.com/office/officeart/2005/8/layout/hierarchy3"/>
    <dgm:cxn modelId="{77844BD0-4172-40AD-9F8D-543AF73ECF9B}" srcId="{C24C37AD-0EB8-4D37-B1CE-90A88B8E6E26}" destId="{A82D145C-C21A-4C84-A1AE-B024F2570C92}" srcOrd="1" destOrd="0" parTransId="{3799DE7D-061A-4B8C-B041-8AD617647577}" sibTransId="{5218E074-EB8E-4342-B3F7-76DEB9E5022B}"/>
    <dgm:cxn modelId="{C9687FE3-7B3D-4BC2-8A4C-AF5F49E7057C}" type="presOf" srcId="{B07B2DD6-CFEB-4E02-91AD-082623D75ABE}" destId="{31B8F4CC-E959-48B3-9430-8746363352A1}" srcOrd="0" destOrd="0" presId="urn:microsoft.com/office/officeart/2005/8/layout/hierarchy3"/>
    <dgm:cxn modelId="{87B088CE-E511-490F-A256-96E6ADE51D93}" srcId="{A82D145C-C21A-4C84-A1AE-B024F2570C92}" destId="{F27B58B8-576E-412B-99E1-A9509171E098}" srcOrd="1" destOrd="0" parTransId="{B07B2DD6-CFEB-4E02-91AD-082623D75ABE}" sibTransId="{6D540B47-98F9-40B3-99F8-C6D111D15C0E}"/>
    <dgm:cxn modelId="{95D382AC-7E74-4884-A810-F2ABBAE6FC15}" srcId="{C2DFD2DB-61C4-47B4-82BC-B325F384E888}" destId="{7E2872F2-F587-4D22-8F28-656E6AB6AB06}" srcOrd="1" destOrd="0" parTransId="{80D73685-95B2-460B-B54A-424F5BC42962}" sibTransId="{C454C800-D8BD-4325-9F9B-5F7193512689}"/>
    <dgm:cxn modelId="{61D05D43-852F-45D9-B90C-C59B479A15E3}" type="presOf" srcId="{CF5FAEF1-F2F4-4DCD-A6FB-99DE735A5C4D}" destId="{A76C37FB-AC57-491F-B0B9-AC4D4A11B46D}" srcOrd="0" destOrd="0" presId="urn:microsoft.com/office/officeart/2005/8/layout/hierarchy3"/>
    <dgm:cxn modelId="{29DCA4F3-F48C-490A-9AD3-2818FA100089}" type="presOf" srcId="{A82D145C-C21A-4C84-A1AE-B024F2570C92}" destId="{7A550FCF-5D6E-41B4-BB28-62F583BB02DE}" srcOrd="1" destOrd="0" presId="urn:microsoft.com/office/officeart/2005/8/layout/hierarchy3"/>
    <dgm:cxn modelId="{B7D0D9D5-C79E-46C0-B9FF-AAF4CC628254}" type="presOf" srcId="{BFEB4B93-7FDF-412F-B5A2-49582DAC56BF}" destId="{545B0AB9-1598-460A-975F-ABD1A8C1947F}" srcOrd="0" destOrd="0" presId="urn:microsoft.com/office/officeart/2005/8/layout/hierarchy3"/>
    <dgm:cxn modelId="{2D1D883E-2F4B-4EE5-B816-E388C3A07174}" type="presParOf" srcId="{3B0E093B-9456-42B5-A2C5-4453E4F5BE5E}" destId="{74357780-9E84-4860-B1ED-23D5AE572985}" srcOrd="0" destOrd="0" presId="urn:microsoft.com/office/officeart/2005/8/layout/hierarchy3"/>
    <dgm:cxn modelId="{4F326767-6C38-494D-B47D-7ABC155C6108}" type="presParOf" srcId="{74357780-9E84-4860-B1ED-23D5AE572985}" destId="{4A5DE4FC-EBBB-4CFC-9E7D-BC78E3017859}" srcOrd="0" destOrd="0" presId="urn:microsoft.com/office/officeart/2005/8/layout/hierarchy3"/>
    <dgm:cxn modelId="{608C280A-F23F-452C-85D2-A5B327DEF329}" type="presParOf" srcId="{4A5DE4FC-EBBB-4CFC-9E7D-BC78E3017859}" destId="{8EBCE3BD-EF5B-4D7B-A39D-3A165DE052D2}" srcOrd="0" destOrd="0" presId="urn:microsoft.com/office/officeart/2005/8/layout/hierarchy3"/>
    <dgm:cxn modelId="{E9DDA15A-91B4-4044-A39C-3BCC360B2223}" type="presParOf" srcId="{4A5DE4FC-EBBB-4CFC-9E7D-BC78E3017859}" destId="{4E20E40F-5B23-47D1-B62D-65174411561A}" srcOrd="1" destOrd="0" presId="urn:microsoft.com/office/officeart/2005/8/layout/hierarchy3"/>
    <dgm:cxn modelId="{6428BB50-27F5-4565-B364-DE8B5D37E73E}" type="presParOf" srcId="{74357780-9E84-4860-B1ED-23D5AE572985}" destId="{9300637F-EE49-42F8-A343-3B1692811A0F}" srcOrd="1" destOrd="0" presId="urn:microsoft.com/office/officeart/2005/8/layout/hierarchy3"/>
    <dgm:cxn modelId="{82090723-BB03-4AE9-8B12-C353BA871396}" type="presParOf" srcId="{9300637F-EE49-42F8-A343-3B1692811A0F}" destId="{05DDC5DE-BBA9-4EB3-910A-0C1AE3C4C665}" srcOrd="0" destOrd="0" presId="urn:microsoft.com/office/officeart/2005/8/layout/hierarchy3"/>
    <dgm:cxn modelId="{5F2B3CF3-1B80-41F2-A474-9418470FDEFA}" type="presParOf" srcId="{9300637F-EE49-42F8-A343-3B1692811A0F}" destId="{116334A8-8055-474E-B05E-5F4817B0F7E8}" srcOrd="1" destOrd="0" presId="urn:microsoft.com/office/officeart/2005/8/layout/hierarchy3"/>
    <dgm:cxn modelId="{50A31961-C292-44FA-AA44-21685A3E8864}" type="presParOf" srcId="{9300637F-EE49-42F8-A343-3B1692811A0F}" destId="{6A47B7F6-6376-4189-8C95-2D06E76AEA7E}" srcOrd="2" destOrd="0" presId="urn:microsoft.com/office/officeart/2005/8/layout/hierarchy3"/>
    <dgm:cxn modelId="{EC772A94-09F2-4119-9A2D-BD1AB8BDDF1E}" type="presParOf" srcId="{9300637F-EE49-42F8-A343-3B1692811A0F}" destId="{771D1C52-5208-445D-964C-7E2A63629558}" srcOrd="3" destOrd="0" presId="urn:microsoft.com/office/officeart/2005/8/layout/hierarchy3"/>
    <dgm:cxn modelId="{1860AE73-C27E-42BA-9C37-F590BDFE5E43}" type="presParOf" srcId="{9300637F-EE49-42F8-A343-3B1692811A0F}" destId="{1966D06A-8095-408A-ACD6-A022FA637A7E}" srcOrd="4" destOrd="0" presId="urn:microsoft.com/office/officeart/2005/8/layout/hierarchy3"/>
    <dgm:cxn modelId="{7DD40D1F-49EC-4F31-8C92-C1B3A74E75FB}" type="presParOf" srcId="{9300637F-EE49-42F8-A343-3B1692811A0F}" destId="{3AB39D44-AA05-48F9-A3B8-753AC28EE14C}" srcOrd="5" destOrd="0" presId="urn:microsoft.com/office/officeart/2005/8/layout/hierarchy3"/>
    <dgm:cxn modelId="{6149E258-B367-41CB-89F2-E65086CBDC72}" type="presParOf" srcId="{9300637F-EE49-42F8-A343-3B1692811A0F}" destId="{EE03AF63-D596-4F9C-9364-A1D9B22BC45D}" srcOrd="6" destOrd="0" presId="urn:microsoft.com/office/officeart/2005/8/layout/hierarchy3"/>
    <dgm:cxn modelId="{9A56E7D6-A46E-40CA-AA67-A4D0B1489AF7}" type="presParOf" srcId="{9300637F-EE49-42F8-A343-3B1692811A0F}" destId="{BA0B6025-DF84-4221-A605-0A4E96CE1879}" srcOrd="7" destOrd="0" presId="urn:microsoft.com/office/officeart/2005/8/layout/hierarchy3"/>
    <dgm:cxn modelId="{46DFF77F-9969-4083-9FAB-20B8F0891F33}" type="presParOf" srcId="{3B0E093B-9456-42B5-A2C5-4453E4F5BE5E}" destId="{56924F72-5607-44AD-A3FC-1D2B63890B40}" srcOrd="1" destOrd="0" presId="urn:microsoft.com/office/officeart/2005/8/layout/hierarchy3"/>
    <dgm:cxn modelId="{9F2B56D4-A407-466E-AA35-387D6AD2412C}" type="presParOf" srcId="{56924F72-5607-44AD-A3FC-1D2B63890B40}" destId="{3B8472CB-56AE-40E7-B721-3BF188C58817}" srcOrd="0" destOrd="0" presId="urn:microsoft.com/office/officeart/2005/8/layout/hierarchy3"/>
    <dgm:cxn modelId="{5C3CC6F5-7ADE-49D4-903B-2608EAA80D31}" type="presParOf" srcId="{3B8472CB-56AE-40E7-B721-3BF188C58817}" destId="{FC5392AA-84FA-4E05-A6B0-5C150C183E73}" srcOrd="0" destOrd="0" presId="urn:microsoft.com/office/officeart/2005/8/layout/hierarchy3"/>
    <dgm:cxn modelId="{C52D70C3-D939-42F1-A900-A4560225E98D}" type="presParOf" srcId="{3B8472CB-56AE-40E7-B721-3BF188C58817}" destId="{7A550FCF-5D6E-41B4-BB28-62F583BB02DE}" srcOrd="1" destOrd="0" presId="urn:microsoft.com/office/officeart/2005/8/layout/hierarchy3"/>
    <dgm:cxn modelId="{BC9BA9DB-82F5-4948-AA41-69C6E15E7257}" type="presParOf" srcId="{56924F72-5607-44AD-A3FC-1D2B63890B40}" destId="{8C0CCDF1-9AEB-44D8-812D-2AB8FD77D3D8}" srcOrd="1" destOrd="0" presId="urn:microsoft.com/office/officeart/2005/8/layout/hierarchy3"/>
    <dgm:cxn modelId="{3A9EEDAB-67A5-45D9-8A26-0EC1F0970EC0}" type="presParOf" srcId="{8C0CCDF1-9AEB-44D8-812D-2AB8FD77D3D8}" destId="{5F9A2319-7F67-451E-9AE7-4A170E07EDB3}" srcOrd="0" destOrd="0" presId="urn:microsoft.com/office/officeart/2005/8/layout/hierarchy3"/>
    <dgm:cxn modelId="{B16D3E26-74E5-40BB-AC38-D1463D8A889F}" type="presParOf" srcId="{8C0CCDF1-9AEB-44D8-812D-2AB8FD77D3D8}" destId="{CFF4AEDA-087A-485E-9175-877D198A4826}" srcOrd="1" destOrd="0" presId="urn:microsoft.com/office/officeart/2005/8/layout/hierarchy3"/>
    <dgm:cxn modelId="{56BFCB4C-95B8-4AF9-897E-016A5CD06944}" type="presParOf" srcId="{8C0CCDF1-9AEB-44D8-812D-2AB8FD77D3D8}" destId="{31B8F4CC-E959-48B3-9430-8746363352A1}" srcOrd="2" destOrd="0" presId="urn:microsoft.com/office/officeart/2005/8/layout/hierarchy3"/>
    <dgm:cxn modelId="{2C901665-1BCC-48F0-AC86-72B3894B435A}" type="presParOf" srcId="{8C0CCDF1-9AEB-44D8-812D-2AB8FD77D3D8}" destId="{CB4D1DA1-FDB8-4909-ABFA-D6181BFE3946}" srcOrd="3" destOrd="0" presId="urn:microsoft.com/office/officeart/2005/8/layout/hierarchy3"/>
    <dgm:cxn modelId="{B58A2242-08E2-4565-BAAD-3C15221F19E7}" type="presParOf" srcId="{3B0E093B-9456-42B5-A2C5-4453E4F5BE5E}" destId="{A2798049-861D-40D1-9C6B-96A47F796D20}" srcOrd="2" destOrd="0" presId="urn:microsoft.com/office/officeart/2005/8/layout/hierarchy3"/>
    <dgm:cxn modelId="{32305892-5925-4681-9D84-B889E4DF4417}" type="presParOf" srcId="{A2798049-861D-40D1-9C6B-96A47F796D20}" destId="{15AC8770-02F0-4DFF-B69E-2CE0C474C3CA}" srcOrd="0" destOrd="0" presId="urn:microsoft.com/office/officeart/2005/8/layout/hierarchy3"/>
    <dgm:cxn modelId="{678A8063-D5E6-482F-AB49-90C4BF2D5D48}" type="presParOf" srcId="{15AC8770-02F0-4DFF-B69E-2CE0C474C3CA}" destId="{965B0653-CB8F-4A32-894C-DAEC176897FD}" srcOrd="0" destOrd="0" presId="urn:microsoft.com/office/officeart/2005/8/layout/hierarchy3"/>
    <dgm:cxn modelId="{FE97D9DB-EA64-4BA6-B0FF-D58D82116B65}" type="presParOf" srcId="{15AC8770-02F0-4DFF-B69E-2CE0C474C3CA}" destId="{4E71FC06-51F3-4288-A41B-F197F2E74B84}" srcOrd="1" destOrd="0" presId="urn:microsoft.com/office/officeart/2005/8/layout/hierarchy3"/>
    <dgm:cxn modelId="{F01663E2-E8A2-4C86-8E2C-5B220E7DFC62}" type="presParOf" srcId="{A2798049-861D-40D1-9C6B-96A47F796D20}" destId="{0EF85210-FDEE-488F-B3A5-9DA7B19A0254}" srcOrd="1" destOrd="0" presId="urn:microsoft.com/office/officeart/2005/8/layout/hierarchy3"/>
    <dgm:cxn modelId="{59F9E8F5-1B98-4475-B3A6-EE6D6A56C72F}" type="presParOf" srcId="{0EF85210-FDEE-488F-B3A5-9DA7B19A0254}" destId="{81F6718F-AFCE-48E0-B8EA-180D16789C4A}" srcOrd="0" destOrd="0" presId="urn:microsoft.com/office/officeart/2005/8/layout/hierarchy3"/>
    <dgm:cxn modelId="{05E50D33-E90F-4815-A750-F0A188787E34}" type="presParOf" srcId="{0EF85210-FDEE-488F-B3A5-9DA7B19A0254}" destId="{13A8F9DA-726F-45D2-AB83-DE87605156F9}" srcOrd="1" destOrd="0" presId="urn:microsoft.com/office/officeart/2005/8/layout/hierarchy3"/>
    <dgm:cxn modelId="{2A76B0EE-BEE3-4D95-8FEE-BAC8777224C7}" type="presParOf" srcId="{0EF85210-FDEE-488F-B3A5-9DA7B19A0254}" destId="{A0728807-2AE7-4DFD-9031-AFE6E411E8A4}" srcOrd="2" destOrd="0" presId="urn:microsoft.com/office/officeart/2005/8/layout/hierarchy3"/>
    <dgm:cxn modelId="{A31C4F04-4E2E-4895-A885-532323024281}" type="presParOf" srcId="{0EF85210-FDEE-488F-B3A5-9DA7B19A0254}" destId="{41EEFED1-D08E-4610-AF69-2F7A264B1C60}" srcOrd="3" destOrd="0" presId="urn:microsoft.com/office/officeart/2005/8/layout/hierarchy3"/>
    <dgm:cxn modelId="{9F3127DF-8E2E-4B83-B13E-15BA2100D45D}" type="presParOf" srcId="{0EF85210-FDEE-488F-B3A5-9DA7B19A0254}" destId="{CF75AE28-EE91-433D-8185-7E76232514FD}" srcOrd="4" destOrd="0" presId="urn:microsoft.com/office/officeart/2005/8/layout/hierarchy3"/>
    <dgm:cxn modelId="{93BCFFC2-FFAC-4661-8D2F-6DEA355266F2}" type="presParOf" srcId="{0EF85210-FDEE-488F-B3A5-9DA7B19A0254}" destId="{9EA9259F-A802-4136-AF06-EB079B1D1259}" srcOrd="5" destOrd="0" presId="urn:microsoft.com/office/officeart/2005/8/layout/hierarchy3"/>
    <dgm:cxn modelId="{15A6F163-8B90-4C9D-8B7E-82246631DEFC}" type="presParOf" srcId="{3B0E093B-9456-42B5-A2C5-4453E4F5BE5E}" destId="{0E593934-5303-43B9-B727-3B2DC240807B}" srcOrd="3" destOrd="0" presId="urn:microsoft.com/office/officeart/2005/8/layout/hierarchy3"/>
    <dgm:cxn modelId="{FE2E1632-B6CA-49C2-BB85-F23AAF219756}" type="presParOf" srcId="{0E593934-5303-43B9-B727-3B2DC240807B}" destId="{EB58D3FF-6794-48E6-A532-217D554DCAF1}" srcOrd="0" destOrd="0" presId="urn:microsoft.com/office/officeart/2005/8/layout/hierarchy3"/>
    <dgm:cxn modelId="{A94DC11B-C6A8-4397-B568-6A986589B149}" type="presParOf" srcId="{EB58D3FF-6794-48E6-A532-217D554DCAF1}" destId="{43FA05DB-2683-45EB-870A-AB9F86604C38}" srcOrd="0" destOrd="0" presId="urn:microsoft.com/office/officeart/2005/8/layout/hierarchy3"/>
    <dgm:cxn modelId="{D88E8F87-F3C5-485A-ACBC-B5C7D50E168E}" type="presParOf" srcId="{EB58D3FF-6794-48E6-A532-217D554DCAF1}" destId="{57EA7C00-C189-4D97-A35A-7C8E644C674B}" srcOrd="1" destOrd="0" presId="urn:microsoft.com/office/officeart/2005/8/layout/hierarchy3"/>
    <dgm:cxn modelId="{303D5727-1E6E-44A8-A5AE-F9E2C52DB61C}" type="presParOf" srcId="{0E593934-5303-43B9-B727-3B2DC240807B}" destId="{CB91ABF3-C0F9-4EFD-BBB5-1988693A57FC}" srcOrd="1" destOrd="0" presId="urn:microsoft.com/office/officeart/2005/8/layout/hierarchy3"/>
    <dgm:cxn modelId="{E98F45F8-AEAE-4B22-B5DB-EA7C6159E4E6}" type="presParOf" srcId="{CB91ABF3-C0F9-4EFD-BBB5-1988693A57FC}" destId="{A76C37FB-AC57-491F-B0B9-AC4D4A11B46D}" srcOrd="0" destOrd="0" presId="urn:microsoft.com/office/officeart/2005/8/layout/hierarchy3"/>
    <dgm:cxn modelId="{D5417B18-4BE9-4E3D-B074-811E4D167C88}" type="presParOf" srcId="{CB91ABF3-C0F9-4EFD-BBB5-1988693A57FC}" destId="{36DFAE39-B145-41CC-B2D7-F4A9FE32B8C5}" srcOrd="1" destOrd="0" presId="urn:microsoft.com/office/officeart/2005/8/layout/hierarchy3"/>
    <dgm:cxn modelId="{91F06B21-6E50-4F8E-BFDF-6D9279237F20}" type="presParOf" srcId="{CB91ABF3-C0F9-4EFD-BBB5-1988693A57FC}" destId="{8566933A-F1DE-40B0-8D4D-C7A78BA04B07}" srcOrd="2" destOrd="0" presId="urn:microsoft.com/office/officeart/2005/8/layout/hierarchy3"/>
    <dgm:cxn modelId="{954FDF2E-FEAE-4ECD-B106-FB348FC77413}" type="presParOf" srcId="{CB91ABF3-C0F9-4EFD-BBB5-1988693A57FC}" destId="{545B0AB9-1598-460A-975F-ABD1A8C1947F}" srcOrd="3" destOrd="0" presId="urn:microsoft.com/office/officeart/2005/8/layout/hierarchy3"/>
    <dgm:cxn modelId="{19164DCF-B30D-4F6F-9411-917708182F18}" type="presParOf" srcId="{CB91ABF3-C0F9-4EFD-BBB5-1988693A57FC}" destId="{FEABDA8A-6208-408E-943D-FECA2FA4EF29}" srcOrd="4" destOrd="0" presId="urn:microsoft.com/office/officeart/2005/8/layout/hierarchy3"/>
    <dgm:cxn modelId="{BF682E38-DD06-4767-A11D-7533EE00D762}" type="presParOf" srcId="{CB91ABF3-C0F9-4EFD-BBB5-1988693A57FC}" destId="{1816ED87-87E1-4375-8F9F-46F17B8E2E42}" srcOrd="5" destOrd="0" presId="urn:microsoft.com/office/officeart/2005/8/layout/hierarchy3"/>
    <dgm:cxn modelId="{55B9FF61-FF4A-4D28-ADAD-4FB26F7B46BF}" type="presParOf" srcId="{CB91ABF3-C0F9-4EFD-BBB5-1988693A57FC}" destId="{9B8794EB-492C-4DB5-9706-9E57F68E028B}" srcOrd="6" destOrd="0" presId="urn:microsoft.com/office/officeart/2005/8/layout/hierarchy3"/>
    <dgm:cxn modelId="{4C0B99F1-8FEE-48CF-9D92-4635CA565E3B}" type="presParOf" srcId="{CB91ABF3-C0F9-4EFD-BBB5-1988693A57FC}" destId="{0BFDED1E-C971-435D-B957-32087107F159}" srcOrd="7" destOrd="0" presId="urn:microsoft.com/office/officeart/2005/8/layout/hierarchy3"/>
    <dgm:cxn modelId="{52DB892B-0510-4927-AA78-2D2EBC3AB057}" type="presParOf" srcId="{CB91ABF3-C0F9-4EFD-BBB5-1988693A57FC}" destId="{43E82A7D-BEA7-496B-8094-21C356BC3A5B}" srcOrd="8" destOrd="0" presId="urn:microsoft.com/office/officeart/2005/8/layout/hierarchy3"/>
    <dgm:cxn modelId="{2BE35217-FC82-4335-9C91-1E6131EE3E13}" type="presParOf" srcId="{CB91ABF3-C0F9-4EFD-BBB5-1988693A57FC}" destId="{851561AE-F908-4A78-97D0-BEFE5E46DE22}" srcOrd="9" destOrd="0" presId="urn:microsoft.com/office/officeart/2005/8/layout/hierarchy3"/>
    <dgm:cxn modelId="{A3A0AE61-EFB8-485D-901E-3C371840ED34}" type="presParOf" srcId="{CB91ABF3-C0F9-4EFD-BBB5-1988693A57FC}" destId="{B921E806-C92A-47EA-88B6-A914D05E14D2}" srcOrd="10" destOrd="0" presId="urn:microsoft.com/office/officeart/2005/8/layout/hierarchy3"/>
    <dgm:cxn modelId="{D5496B1A-DF46-4135-9CF8-A91A7D6391B5}" type="presParOf" srcId="{CB91ABF3-C0F9-4EFD-BBB5-1988693A57FC}" destId="{E699188E-E3B0-49FF-A670-1BB81B53CD35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4C37AD-0EB8-4D37-B1CE-90A88B8E6E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1B4DD2D-278E-47E1-B881-E2476068F61A}">
      <dgm:prSet phldrT="[Text]"/>
      <dgm:spPr/>
      <dgm:t>
        <a:bodyPr/>
        <a:lstStyle/>
        <a:p>
          <a:r>
            <a:rPr lang="tr-TR" dirty="0" smtClean="0"/>
            <a:t>Öğretim sunumu</a:t>
          </a:r>
          <a:endParaRPr lang="tr-TR" dirty="0"/>
        </a:p>
      </dgm:t>
    </dgm:pt>
    <dgm:pt modelId="{2A58ADCB-76C1-4536-AB0A-6B63ADC58A8F}" type="parTrans" cxnId="{CBAA4266-A4FE-4119-AEF2-68FEF568FEAC}">
      <dgm:prSet/>
      <dgm:spPr/>
      <dgm:t>
        <a:bodyPr/>
        <a:lstStyle/>
        <a:p>
          <a:endParaRPr lang="tr-TR"/>
        </a:p>
      </dgm:t>
    </dgm:pt>
    <dgm:pt modelId="{7EFD72A4-F74B-4BE2-8F60-1AF6B61ED483}" type="sibTrans" cxnId="{CBAA4266-A4FE-4119-AEF2-68FEF568FEAC}">
      <dgm:prSet/>
      <dgm:spPr/>
      <dgm:t>
        <a:bodyPr/>
        <a:lstStyle/>
        <a:p>
          <a:endParaRPr lang="tr-TR"/>
        </a:p>
      </dgm:t>
    </dgm:pt>
    <dgm:pt modelId="{FFBFF1F8-8297-4A3B-A16F-B41DE00BC771}">
      <dgm:prSet phldrT="[Text]" custT="1"/>
      <dgm:spPr/>
      <dgm:t>
        <a:bodyPr/>
        <a:lstStyle/>
        <a:p>
          <a:r>
            <a:rPr lang="tr-TR" sz="1400" dirty="0" smtClean="0"/>
            <a:t>Sınıflar</a:t>
          </a:r>
          <a:endParaRPr lang="tr-TR" sz="1400" dirty="0"/>
        </a:p>
      </dgm:t>
    </dgm:pt>
    <dgm:pt modelId="{225D70BF-7FFD-4F22-BBB2-4A428C4AB5D9}" type="parTrans" cxnId="{335E0969-612A-4E93-9917-4ED51022B50E}">
      <dgm:prSet/>
      <dgm:spPr/>
      <dgm:t>
        <a:bodyPr/>
        <a:lstStyle/>
        <a:p>
          <a:endParaRPr lang="tr-TR"/>
        </a:p>
      </dgm:t>
    </dgm:pt>
    <dgm:pt modelId="{A55F1D34-CC2B-48DF-A3D0-4F7113794400}" type="sibTrans" cxnId="{335E0969-612A-4E93-9917-4ED51022B50E}">
      <dgm:prSet/>
      <dgm:spPr/>
      <dgm:t>
        <a:bodyPr/>
        <a:lstStyle/>
        <a:p>
          <a:endParaRPr lang="tr-TR"/>
        </a:p>
      </dgm:t>
    </dgm:pt>
    <dgm:pt modelId="{555300EE-CB9B-4794-A110-2BEA25A78DFB}">
      <dgm:prSet phldrT="[Text]" custT="1"/>
      <dgm:spPr/>
      <dgm:t>
        <a:bodyPr/>
        <a:lstStyle/>
        <a:p>
          <a:r>
            <a:rPr lang="tr-TR" sz="1400" dirty="0" smtClean="0"/>
            <a:t>Rezervasyon ve Düzenleme</a:t>
          </a:r>
          <a:endParaRPr lang="tr-TR" sz="1400" dirty="0"/>
        </a:p>
      </dgm:t>
    </dgm:pt>
    <dgm:pt modelId="{DD3BF0FE-EA8C-4AC3-9FF3-71749B485035}" type="parTrans" cxnId="{1005EBA7-D32E-40E2-AE71-2B88D7293AE5}">
      <dgm:prSet/>
      <dgm:spPr/>
      <dgm:t>
        <a:bodyPr/>
        <a:lstStyle/>
        <a:p>
          <a:endParaRPr lang="tr-TR"/>
        </a:p>
      </dgm:t>
    </dgm:pt>
    <dgm:pt modelId="{97487433-DB10-42B4-8985-9ACC04BF1497}" type="sibTrans" cxnId="{1005EBA7-D32E-40E2-AE71-2B88D7293AE5}">
      <dgm:prSet/>
      <dgm:spPr/>
      <dgm:t>
        <a:bodyPr/>
        <a:lstStyle/>
        <a:p>
          <a:endParaRPr lang="tr-TR"/>
        </a:p>
      </dgm:t>
    </dgm:pt>
    <dgm:pt modelId="{12CE6012-ACBE-4472-BA56-0106672D4058}">
      <dgm:prSet phldrT="[Text]" custT="1"/>
      <dgm:spPr/>
      <dgm:t>
        <a:bodyPr/>
        <a:lstStyle/>
        <a:p>
          <a:r>
            <a:rPr lang="tr-TR" sz="1400" dirty="0" smtClean="0"/>
            <a:t>Medya araçları</a:t>
          </a:r>
          <a:endParaRPr lang="tr-TR" sz="1400" dirty="0"/>
        </a:p>
      </dgm:t>
    </dgm:pt>
    <dgm:pt modelId="{757E843C-50BB-4365-B1F9-A661F931EDE2}" type="parTrans" cxnId="{B06F2CA4-8189-4C46-8417-96C2C73443D7}">
      <dgm:prSet/>
      <dgm:spPr/>
      <dgm:t>
        <a:bodyPr/>
        <a:lstStyle/>
        <a:p>
          <a:endParaRPr lang="tr-TR"/>
        </a:p>
      </dgm:t>
    </dgm:pt>
    <dgm:pt modelId="{17D1EF23-C750-426D-AA56-E8D4A0489ED5}" type="sibTrans" cxnId="{B06F2CA4-8189-4C46-8417-96C2C73443D7}">
      <dgm:prSet/>
      <dgm:spPr/>
      <dgm:t>
        <a:bodyPr/>
        <a:lstStyle/>
        <a:p>
          <a:endParaRPr lang="tr-TR"/>
        </a:p>
      </dgm:t>
    </dgm:pt>
    <dgm:pt modelId="{AD134C8A-9E22-4E6D-8E15-2A04C3F64CE7}">
      <dgm:prSet phldrT="[Text]" custT="1"/>
      <dgm:spPr/>
      <dgm:t>
        <a:bodyPr/>
        <a:lstStyle/>
        <a:p>
          <a:r>
            <a:rPr lang="tr-TR" sz="1400" dirty="0" smtClean="0"/>
            <a:t>Planlama ve Kontrol</a:t>
          </a:r>
          <a:endParaRPr lang="tr-TR" sz="1400" dirty="0"/>
        </a:p>
      </dgm:t>
    </dgm:pt>
    <dgm:pt modelId="{6B104369-ADD6-42BA-B89E-88F8715EBCCB}" type="parTrans" cxnId="{841FA83A-6159-4520-9CE1-B39961190297}">
      <dgm:prSet/>
      <dgm:spPr/>
      <dgm:t>
        <a:bodyPr/>
        <a:lstStyle/>
        <a:p>
          <a:endParaRPr lang="tr-TR"/>
        </a:p>
      </dgm:t>
    </dgm:pt>
    <dgm:pt modelId="{50D98A01-6202-43DB-84A2-9FE94AD7E19F}" type="sibTrans" cxnId="{841FA83A-6159-4520-9CE1-B39961190297}">
      <dgm:prSet/>
      <dgm:spPr/>
      <dgm:t>
        <a:bodyPr/>
        <a:lstStyle/>
        <a:p>
          <a:endParaRPr lang="tr-TR"/>
        </a:p>
      </dgm:t>
    </dgm:pt>
    <dgm:pt modelId="{01BE8F07-CCE0-43D3-B006-C4C23CA9939D}">
      <dgm:prSet phldrT="[Text]" custT="1"/>
      <dgm:spPr/>
      <dgm:t>
        <a:bodyPr/>
        <a:lstStyle/>
        <a:p>
          <a:r>
            <a:rPr lang="tr-TR" sz="1400" dirty="0" smtClean="0"/>
            <a:t>Diğer ekipmanlar</a:t>
          </a:r>
          <a:endParaRPr lang="tr-TR" sz="1400" dirty="0"/>
        </a:p>
      </dgm:t>
    </dgm:pt>
    <dgm:pt modelId="{C9321D5C-5B3F-4F4F-9EC7-2D3FFF0A0A76}" type="parTrans" cxnId="{77AB8800-CA5A-4FD4-9DED-2A3E144102E4}">
      <dgm:prSet/>
      <dgm:spPr/>
      <dgm:t>
        <a:bodyPr/>
        <a:lstStyle/>
        <a:p>
          <a:endParaRPr lang="tr-TR"/>
        </a:p>
      </dgm:t>
    </dgm:pt>
    <dgm:pt modelId="{A243760E-AFB9-4F85-88E0-1B2CD406D756}" type="sibTrans" cxnId="{77AB8800-CA5A-4FD4-9DED-2A3E144102E4}">
      <dgm:prSet/>
      <dgm:spPr/>
      <dgm:t>
        <a:bodyPr/>
        <a:lstStyle/>
        <a:p>
          <a:endParaRPr lang="tr-TR"/>
        </a:p>
      </dgm:t>
    </dgm:pt>
    <dgm:pt modelId="{7DB6D675-8768-434A-A0CD-FB4646D030F6}">
      <dgm:prSet phldrT="[Text]" custT="1"/>
      <dgm:spPr/>
      <dgm:t>
        <a:bodyPr/>
        <a:lstStyle/>
        <a:p>
          <a:r>
            <a:rPr lang="tr-TR" sz="1400" dirty="0" smtClean="0"/>
            <a:t>Ulaşım</a:t>
          </a:r>
          <a:endParaRPr lang="tr-TR" sz="1400" dirty="0"/>
        </a:p>
      </dgm:t>
    </dgm:pt>
    <dgm:pt modelId="{81695A1B-805B-4B4E-89DA-77A3B0422276}" type="parTrans" cxnId="{418785C1-5CE9-40FF-A7D1-E179640AB4F8}">
      <dgm:prSet/>
      <dgm:spPr/>
      <dgm:t>
        <a:bodyPr/>
        <a:lstStyle/>
        <a:p>
          <a:endParaRPr lang="tr-TR"/>
        </a:p>
      </dgm:t>
    </dgm:pt>
    <dgm:pt modelId="{82678D1A-227B-4B23-B29D-DC230394CE3F}" type="sibTrans" cxnId="{418785C1-5CE9-40FF-A7D1-E179640AB4F8}">
      <dgm:prSet/>
      <dgm:spPr/>
      <dgm:t>
        <a:bodyPr/>
        <a:lstStyle/>
        <a:p>
          <a:endParaRPr lang="tr-TR"/>
        </a:p>
      </dgm:t>
    </dgm:pt>
    <dgm:pt modelId="{D204778C-5202-4F0D-9DC7-8E03F5279933}">
      <dgm:prSet phldrT="[Text]" custT="1"/>
      <dgm:spPr/>
      <dgm:t>
        <a:bodyPr/>
        <a:lstStyle/>
        <a:p>
          <a:r>
            <a:rPr lang="tr-TR" sz="1400" dirty="0" smtClean="0"/>
            <a:t>Konaklama </a:t>
          </a:r>
          <a:endParaRPr lang="tr-TR" sz="1400" dirty="0"/>
        </a:p>
      </dgm:t>
    </dgm:pt>
    <dgm:pt modelId="{E1302059-5003-42AE-A5D6-15586AB19DC3}" type="parTrans" cxnId="{42D2834A-E2BF-4A04-A1BA-950A4955724C}">
      <dgm:prSet/>
      <dgm:spPr/>
      <dgm:t>
        <a:bodyPr/>
        <a:lstStyle/>
        <a:p>
          <a:endParaRPr lang="tr-TR"/>
        </a:p>
      </dgm:t>
    </dgm:pt>
    <dgm:pt modelId="{8A8B75B5-B920-46B5-B88A-E11634B10422}" type="sibTrans" cxnId="{42D2834A-E2BF-4A04-A1BA-950A4955724C}">
      <dgm:prSet/>
      <dgm:spPr/>
      <dgm:t>
        <a:bodyPr/>
        <a:lstStyle/>
        <a:p>
          <a:endParaRPr lang="tr-TR"/>
        </a:p>
      </dgm:t>
    </dgm:pt>
    <dgm:pt modelId="{0C8F7E42-C86D-4623-86B1-63F8D53C6FA7}">
      <dgm:prSet phldrT="[Text]" custT="1"/>
      <dgm:spPr/>
      <dgm:t>
        <a:bodyPr/>
        <a:lstStyle/>
        <a:p>
          <a:r>
            <a:rPr lang="tr-TR" sz="1400" dirty="0" smtClean="0"/>
            <a:t>Öğrenen ve eğitmen</a:t>
          </a:r>
          <a:endParaRPr lang="tr-TR" sz="1400" dirty="0"/>
        </a:p>
      </dgm:t>
    </dgm:pt>
    <dgm:pt modelId="{3CA3FED6-898A-48FD-9731-E6617BF5B4AB}" type="parTrans" cxnId="{DAE829C3-7AED-4243-9D21-1EA125C841F3}">
      <dgm:prSet/>
      <dgm:spPr/>
      <dgm:t>
        <a:bodyPr/>
        <a:lstStyle/>
        <a:p>
          <a:endParaRPr lang="tr-TR"/>
        </a:p>
      </dgm:t>
    </dgm:pt>
    <dgm:pt modelId="{50993B2F-6A2F-4540-9BF3-D241978549F1}" type="sibTrans" cxnId="{DAE829C3-7AED-4243-9D21-1EA125C841F3}">
      <dgm:prSet/>
      <dgm:spPr/>
      <dgm:t>
        <a:bodyPr/>
        <a:lstStyle/>
        <a:p>
          <a:endParaRPr lang="tr-TR"/>
        </a:p>
      </dgm:t>
    </dgm:pt>
    <dgm:pt modelId="{5E351907-E63E-49B1-B7A4-70115D4D05A0}">
      <dgm:prSet phldrT="[Text]" custT="1"/>
      <dgm:spPr/>
      <dgm:t>
        <a:bodyPr/>
        <a:lstStyle/>
        <a:p>
          <a:r>
            <a:rPr lang="tr-TR" sz="1400" dirty="0" smtClean="0"/>
            <a:t>Eğitim amaçlı ziyaretler</a:t>
          </a:r>
          <a:endParaRPr lang="tr-TR" sz="1400" dirty="0"/>
        </a:p>
      </dgm:t>
    </dgm:pt>
    <dgm:pt modelId="{B5C14DE4-1219-4FBC-AD06-CD2FB94DA749}" type="parTrans" cxnId="{22FE374C-00AD-4B59-8F57-99FD027B264D}">
      <dgm:prSet/>
      <dgm:spPr/>
      <dgm:t>
        <a:bodyPr/>
        <a:lstStyle/>
        <a:p>
          <a:endParaRPr lang="tr-TR"/>
        </a:p>
      </dgm:t>
    </dgm:pt>
    <dgm:pt modelId="{54F97894-5F3C-402A-8A9B-5ED2D9D27E2E}" type="sibTrans" cxnId="{22FE374C-00AD-4B59-8F57-99FD027B264D}">
      <dgm:prSet/>
      <dgm:spPr/>
      <dgm:t>
        <a:bodyPr/>
        <a:lstStyle/>
        <a:p>
          <a:endParaRPr lang="tr-TR"/>
        </a:p>
      </dgm:t>
    </dgm:pt>
    <dgm:pt modelId="{10F0F799-7471-4745-BBC5-27CDE68420B5}">
      <dgm:prSet phldrT="[Text]" custT="1"/>
      <dgm:spPr/>
      <dgm:t>
        <a:bodyPr/>
        <a:lstStyle/>
        <a:p>
          <a:r>
            <a:rPr lang="tr-TR" sz="1400" dirty="0" smtClean="0"/>
            <a:t>Yiyecek</a:t>
          </a:r>
          <a:endParaRPr lang="tr-TR" sz="1400" dirty="0"/>
        </a:p>
      </dgm:t>
    </dgm:pt>
    <dgm:pt modelId="{DF95E6C3-1AF6-4659-82D6-CC67A0AFACA9}" type="parTrans" cxnId="{3DE4F43E-2C0B-4979-8C05-11AFAFEE2D06}">
      <dgm:prSet/>
      <dgm:spPr/>
      <dgm:t>
        <a:bodyPr/>
        <a:lstStyle/>
        <a:p>
          <a:endParaRPr lang="tr-TR"/>
        </a:p>
      </dgm:t>
    </dgm:pt>
    <dgm:pt modelId="{C0943E8D-96A6-401B-B397-B186967E175E}" type="sibTrans" cxnId="{3DE4F43E-2C0B-4979-8C05-11AFAFEE2D06}">
      <dgm:prSet/>
      <dgm:spPr/>
      <dgm:t>
        <a:bodyPr/>
        <a:lstStyle/>
        <a:p>
          <a:endParaRPr lang="tr-TR"/>
        </a:p>
      </dgm:t>
    </dgm:pt>
    <dgm:pt modelId="{51BB4FF1-D4D0-46ED-986C-4C4EB23533F5}">
      <dgm:prSet phldrT="[Text]"/>
      <dgm:spPr/>
      <dgm:t>
        <a:bodyPr/>
        <a:lstStyle/>
        <a:p>
          <a:r>
            <a:rPr lang="tr-TR" dirty="0" smtClean="0"/>
            <a:t>Materyaller</a:t>
          </a:r>
          <a:endParaRPr lang="tr-TR" dirty="0"/>
        </a:p>
      </dgm:t>
    </dgm:pt>
    <dgm:pt modelId="{DE1DBFC4-681A-4A5E-B4A3-8BD1548E5DCC}" type="parTrans" cxnId="{EE60E3E4-F799-49E2-B094-98D179EC0EB4}">
      <dgm:prSet/>
      <dgm:spPr/>
      <dgm:t>
        <a:bodyPr/>
        <a:lstStyle/>
        <a:p>
          <a:endParaRPr lang="tr-TR"/>
        </a:p>
      </dgm:t>
    </dgm:pt>
    <dgm:pt modelId="{071D7EC4-53BE-4747-9D95-A74736F7A99A}" type="sibTrans" cxnId="{EE60E3E4-F799-49E2-B094-98D179EC0EB4}">
      <dgm:prSet/>
      <dgm:spPr/>
      <dgm:t>
        <a:bodyPr/>
        <a:lstStyle/>
        <a:p>
          <a:endParaRPr lang="tr-TR"/>
        </a:p>
      </dgm:t>
    </dgm:pt>
    <dgm:pt modelId="{020666A2-FE28-4C21-8F2F-0918C37A1D4F}">
      <dgm:prSet phldrT="[Text]" custT="1"/>
      <dgm:spPr/>
      <dgm:t>
        <a:bodyPr/>
        <a:lstStyle/>
        <a:p>
          <a:r>
            <a:rPr lang="tr-TR" sz="1400" dirty="0" smtClean="0"/>
            <a:t>Paketleme</a:t>
          </a:r>
          <a:endParaRPr lang="tr-TR" sz="1400" dirty="0"/>
        </a:p>
      </dgm:t>
    </dgm:pt>
    <dgm:pt modelId="{C9E8841C-8533-4AAD-B534-D9A935E64436}" type="parTrans" cxnId="{96091A51-B8ED-4482-AF9D-98E06F5F4ACE}">
      <dgm:prSet/>
      <dgm:spPr/>
      <dgm:t>
        <a:bodyPr/>
        <a:lstStyle/>
        <a:p>
          <a:endParaRPr lang="tr-TR"/>
        </a:p>
      </dgm:t>
    </dgm:pt>
    <dgm:pt modelId="{FB19B751-7290-4864-94F6-C3AD96D9BBF1}" type="sibTrans" cxnId="{96091A51-B8ED-4482-AF9D-98E06F5F4ACE}">
      <dgm:prSet/>
      <dgm:spPr/>
      <dgm:t>
        <a:bodyPr/>
        <a:lstStyle/>
        <a:p>
          <a:endParaRPr lang="tr-TR"/>
        </a:p>
      </dgm:t>
    </dgm:pt>
    <dgm:pt modelId="{37D35D0E-C078-47A9-8763-69B32D94C567}">
      <dgm:prSet phldrT="[Text]" custT="1"/>
      <dgm:spPr/>
      <dgm:t>
        <a:bodyPr/>
        <a:lstStyle/>
        <a:p>
          <a:r>
            <a:rPr lang="tr-TR" sz="1400" dirty="0" smtClean="0"/>
            <a:t>Çoğaltma</a:t>
          </a:r>
          <a:endParaRPr lang="tr-TR" sz="1400" dirty="0"/>
        </a:p>
      </dgm:t>
    </dgm:pt>
    <dgm:pt modelId="{6800420B-48AC-4211-A5AB-E56439834EBC}" type="parTrans" cxnId="{E18CD2E7-42BA-4034-82FC-C1C317D356BD}">
      <dgm:prSet/>
      <dgm:spPr/>
      <dgm:t>
        <a:bodyPr/>
        <a:lstStyle/>
        <a:p>
          <a:endParaRPr lang="tr-TR"/>
        </a:p>
      </dgm:t>
    </dgm:pt>
    <dgm:pt modelId="{E34A2102-A53A-4A46-B097-6B478B437479}" type="sibTrans" cxnId="{E18CD2E7-42BA-4034-82FC-C1C317D356BD}">
      <dgm:prSet/>
      <dgm:spPr/>
      <dgm:t>
        <a:bodyPr/>
        <a:lstStyle/>
        <a:p>
          <a:endParaRPr lang="tr-TR"/>
        </a:p>
      </dgm:t>
    </dgm:pt>
    <dgm:pt modelId="{7E083D09-0FAC-4DA0-B08A-51079E86F5EF}">
      <dgm:prSet phldrT="[Text]" custT="1"/>
      <dgm:spPr/>
      <dgm:t>
        <a:bodyPr/>
        <a:lstStyle/>
        <a:p>
          <a:r>
            <a:rPr lang="tr-TR" sz="1400" dirty="0" smtClean="0"/>
            <a:t>Depolama</a:t>
          </a:r>
          <a:endParaRPr lang="tr-TR" sz="1400" dirty="0"/>
        </a:p>
      </dgm:t>
    </dgm:pt>
    <dgm:pt modelId="{3BA4DB1E-263A-44BA-ADDF-33CE63E2BC74}" type="parTrans" cxnId="{307C4F4E-1227-4ABB-BDEC-76F855303774}">
      <dgm:prSet/>
      <dgm:spPr/>
      <dgm:t>
        <a:bodyPr/>
        <a:lstStyle/>
        <a:p>
          <a:endParaRPr lang="tr-TR"/>
        </a:p>
      </dgm:t>
    </dgm:pt>
    <dgm:pt modelId="{A9A329FB-EAAF-4662-B7B3-04CC69559BF3}" type="sibTrans" cxnId="{307C4F4E-1227-4ABB-BDEC-76F855303774}">
      <dgm:prSet/>
      <dgm:spPr/>
      <dgm:t>
        <a:bodyPr/>
        <a:lstStyle/>
        <a:p>
          <a:endParaRPr lang="tr-TR"/>
        </a:p>
      </dgm:t>
    </dgm:pt>
    <dgm:pt modelId="{F5B21BC8-89C4-44C6-9184-B952DF2373A2}">
      <dgm:prSet phldrT="[Text]" custT="1"/>
      <dgm:spPr/>
      <dgm:t>
        <a:bodyPr/>
        <a:lstStyle/>
        <a:p>
          <a:r>
            <a:rPr lang="tr-TR" sz="1400" dirty="0" smtClean="0"/>
            <a:t>Taşıma</a:t>
          </a:r>
          <a:endParaRPr lang="tr-TR" sz="1400" dirty="0"/>
        </a:p>
      </dgm:t>
    </dgm:pt>
    <dgm:pt modelId="{1506B07F-3804-4C01-AC3F-F1A42CD2E690}" type="parTrans" cxnId="{633B0525-B05B-424B-BA67-5082B07C965C}">
      <dgm:prSet/>
      <dgm:spPr/>
      <dgm:t>
        <a:bodyPr/>
        <a:lstStyle/>
        <a:p>
          <a:endParaRPr lang="tr-TR"/>
        </a:p>
      </dgm:t>
    </dgm:pt>
    <dgm:pt modelId="{2EE53184-6524-4E18-996D-0067EAB42F6D}" type="sibTrans" cxnId="{633B0525-B05B-424B-BA67-5082B07C965C}">
      <dgm:prSet/>
      <dgm:spPr/>
      <dgm:t>
        <a:bodyPr/>
        <a:lstStyle/>
        <a:p>
          <a:endParaRPr lang="tr-TR"/>
        </a:p>
      </dgm:t>
    </dgm:pt>
    <dgm:pt modelId="{2F380D1F-68EA-4E38-889E-493E055FB562}">
      <dgm:prSet phldrT="[Text]"/>
      <dgm:spPr/>
      <dgm:t>
        <a:bodyPr/>
        <a:lstStyle/>
        <a:p>
          <a:r>
            <a:rPr lang="tr-TR" dirty="0" smtClean="0"/>
            <a:t>Eğiticiler</a:t>
          </a:r>
          <a:endParaRPr lang="tr-TR" dirty="0"/>
        </a:p>
      </dgm:t>
    </dgm:pt>
    <dgm:pt modelId="{7207A038-073C-46C6-8804-41FDEC9ED28E}" type="parTrans" cxnId="{F9EB19AD-4534-4CF8-B682-370C4762CCD8}">
      <dgm:prSet/>
      <dgm:spPr/>
      <dgm:t>
        <a:bodyPr/>
        <a:lstStyle/>
        <a:p>
          <a:endParaRPr lang="tr-TR"/>
        </a:p>
      </dgm:t>
    </dgm:pt>
    <dgm:pt modelId="{60A5DB23-68F9-4EE8-9EF6-4F9E8BA7C5E3}" type="sibTrans" cxnId="{F9EB19AD-4534-4CF8-B682-370C4762CCD8}">
      <dgm:prSet/>
      <dgm:spPr/>
      <dgm:t>
        <a:bodyPr/>
        <a:lstStyle/>
        <a:p>
          <a:endParaRPr lang="tr-TR"/>
        </a:p>
      </dgm:t>
    </dgm:pt>
    <dgm:pt modelId="{C6716B12-4E9C-43CE-A780-1A52A91A72E2}">
      <dgm:prSet phldrT="[Text]" custT="1"/>
      <dgm:spPr/>
      <dgm:t>
        <a:bodyPr/>
        <a:lstStyle/>
        <a:p>
          <a:r>
            <a:rPr lang="tr-TR" sz="1400" dirty="0" smtClean="0"/>
            <a:t>Zamanın planlanması</a:t>
          </a:r>
          <a:endParaRPr lang="tr-TR" sz="1400" dirty="0"/>
        </a:p>
      </dgm:t>
    </dgm:pt>
    <dgm:pt modelId="{DF6E9D7C-1576-4D7A-AD92-3E5737D12CEE}" type="parTrans" cxnId="{992ABECD-0305-4A9B-BF8B-33A28D207138}">
      <dgm:prSet/>
      <dgm:spPr/>
      <dgm:t>
        <a:bodyPr/>
        <a:lstStyle/>
        <a:p>
          <a:endParaRPr lang="tr-TR"/>
        </a:p>
      </dgm:t>
    </dgm:pt>
    <dgm:pt modelId="{7091B280-EEC3-4F6E-8EE2-60949047F919}" type="sibTrans" cxnId="{992ABECD-0305-4A9B-BF8B-33A28D207138}">
      <dgm:prSet/>
      <dgm:spPr/>
      <dgm:t>
        <a:bodyPr/>
        <a:lstStyle/>
        <a:p>
          <a:endParaRPr lang="tr-TR"/>
        </a:p>
      </dgm:t>
    </dgm:pt>
    <dgm:pt modelId="{433DAAA8-D1F6-4406-A345-27F876C82FD9}">
      <dgm:prSet phldrT="[Text]" custT="1"/>
      <dgm:spPr/>
      <dgm:t>
        <a:bodyPr/>
        <a:lstStyle/>
        <a:p>
          <a:r>
            <a:rPr lang="tr-TR" sz="1400" dirty="0" smtClean="0"/>
            <a:t>Eğiticilerin eğitimi</a:t>
          </a:r>
          <a:endParaRPr lang="tr-TR" sz="1400" dirty="0"/>
        </a:p>
      </dgm:t>
    </dgm:pt>
    <dgm:pt modelId="{6E3B802B-C9A2-43EA-B667-473D23F7AC35}" type="parTrans" cxnId="{C9985359-2951-4F02-9197-5210AFD65001}">
      <dgm:prSet/>
      <dgm:spPr/>
      <dgm:t>
        <a:bodyPr/>
        <a:lstStyle/>
        <a:p>
          <a:endParaRPr lang="tr-TR"/>
        </a:p>
      </dgm:t>
    </dgm:pt>
    <dgm:pt modelId="{42E47518-B036-4FC8-8C4A-6E05DA8AA48A}" type="sibTrans" cxnId="{C9985359-2951-4F02-9197-5210AFD65001}">
      <dgm:prSet/>
      <dgm:spPr/>
      <dgm:t>
        <a:bodyPr/>
        <a:lstStyle/>
        <a:p>
          <a:endParaRPr lang="tr-TR"/>
        </a:p>
      </dgm:t>
    </dgm:pt>
    <dgm:pt modelId="{A6B2EBF8-722A-49B7-A93B-76BFCC64870D}">
      <dgm:prSet phldrT="[Text]" custT="1"/>
      <dgm:spPr/>
      <dgm:t>
        <a:bodyPr/>
        <a:lstStyle/>
        <a:p>
          <a:r>
            <a:rPr lang="tr-TR" sz="1400" dirty="0" smtClean="0"/>
            <a:t>Öğretme ve sunum becerisi geliştirme</a:t>
          </a:r>
          <a:endParaRPr lang="tr-TR" sz="1400" dirty="0"/>
        </a:p>
      </dgm:t>
    </dgm:pt>
    <dgm:pt modelId="{A957663A-A192-4A55-B62C-C66EE2C1408A}" type="parTrans" cxnId="{D3605751-6FC0-47D1-9DE6-BF1D61825B38}">
      <dgm:prSet/>
      <dgm:spPr/>
      <dgm:t>
        <a:bodyPr/>
        <a:lstStyle/>
        <a:p>
          <a:endParaRPr lang="tr-TR"/>
        </a:p>
      </dgm:t>
    </dgm:pt>
    <dgm:pt modelId="{AC71BCE1-315C-4D77-B09D-A5F782E3EB9B}" type="sibTrans" cxnId="{D3605751-6FC0-47D1-9DE6-BF1D61825B38}">
      <dgm:prSet/>
      <dgm:spPr/>
      <dgm:t>
        <a:bodyPr/>
        <a:lstStyle/>
        <a:p>
          <a:endParaRPr lang="tr-TR"/>
        </a:p>
      </dgm:t>
    </dgm:pt>
    <dgm:pt modelId="{7C2298D4-4FEF-4E9D-8D51-DA5A3CBC9E24}" type="pres">
      <dgm:prSet presAssocID="{C24C37AD-0EB8-4D37-B1CE-90A88B8E6E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135B5F0-AD93-47E0-96B8-C4EE65194E3D}" type="pres">
      <dgm:prSet presAssocID="{61B4DD2D-278E-47E1-B881-E2476068F61A}" presName="linNode" presStyleCnt="0"/>
      <dgm:spPr/>
    </dgm:pt>
    <dgm:pt modelId="{A3F588F3-833B-4ECC-A269-2E9B53EE3D73}" type="pres">
      <dgm:prSet presAssocID="{61B4DD2D-278E-47E1-B881-E2476068F61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17151E-8673-4AAB-B56B-9A219EC49DF6}" type="pres">
      <dgm:prSet presAssocID="{61B4DD2D-278E-47E1-B881-E2476068F61A}" presName="descendantText" presStyleLbl="alignAccFollowNode1" presStyleIdx="0" presStyleCnt="3" custScaleY="12360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C649C6-46FF-44C9-8A1C-7FD5FA8697C7}" type="pres">
      <dgm:prSet presAssocID="{7EFD72A4-F74B-4BE2-8F60-1AF6B61ED483}" presName="sp" presStyleCnt="0"/>
      <dgm:spPr/>
    </dgm:pt>
    <dgm:pt modelId="{32F2469D-75ED-4C0F-88AB-3C016D0ADC61}" type="pres">
      <dgm:prSet presAssocID="{51BB4FF1-D4D0-46ED-986C-4C4EB23533F5}" presName="linNode" presStyleCnt="0"/>
      <dgm:spPr/>
    </dgm:pt>
    <dgm:pt modelId="{4DD32C2A-A1FE-4CB0-A810-0D71EC5F5265}" type="pres">
      <dgm:prSet presAssocID="{51BB4FF1-D4D0-46ED-986C-4C4EB23533F5}" presName="parentText" presStyleLbl="node1" presStyleIdx="1" presStyleCnt="3" custScaleY="4635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13F7A6-4AF5-45DF-AA85-196CBEB0B305}" type="pres">
      <dgm:prSet presAssocID="{51BB4FF1-D4D0-46ED-986C-4C4EB23533F5}" presName="descendantText" presStyleLbl="alignAccFollowNode1" presStyleIdx="1" presStyleCnt="3" custScaleY="46350" custLinFactNeighborX="403" custLinFactNeighborY="-61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625F77-CDA2-4270-9377-8F6BF6BEA075}" type="pres">
      <dgm:prSet presAssocID="{071D7EC4-53BE-4747-9D95-A74736F7A99A}" presName="sp" presStyleCnt="0"/>
      <dgm:spPr/>
    </dgm:pt>
    <dgm:pt modelId="{D4683E90-3708-4081-8408-FF7E451E3DE0}" type="pres">
      <dgm:prSet presAssocID="{2F380D1F-68EA-4E38-889E-493E055FB562}" presName="linNode" presStyleCnt="0"/>
      <dgm:spPr/>
    </dgm:pt>
    <dgm:pt modelId="{A7EFF7F7-943C-46A2-88E8-6D8649742FF6}" type="pres">
      <dgm:prSet presAssocID="{2F380D1F-68EA-4E38-889E-493E055FB562}" presName="parentText" presStyleLbl="node1" presStyleIdx="2" presStyleCnt="3" custScaleY="4635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C8102D-F6A6-4A1F-917F-E4546AAED3B8}" type="pres">
      <dgm:prSet presAssocID="{2F380D1F-68EA-4E38-889E-493E055FB562}" presName="descendantText" presStyleLbl="alignAccFollowNode1" presStyleIdx="2" presStyleCnt="3" custScaleY="46350" custLinFactNeighborX="403" custLinFactNeighborY="-61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1FA83A-6159-4520-9CE1-B39961190297}" srcId="{12CE6012-ACBE-4472-BA56-0106672D4058}" destId="{AD134C8A-9E22-4E6D-8E15-2A04C3F64CE7}" srcOrd="0" destOrd="0" parTransId="{6B104369-ADD6-42BA-B89E-88F8715EBCCB}" sibTransId="{50D98A01-6202-43DB-84A2-9FE94AD7E19F}"/>
    <dgm:cxn modelId="{C9985359-2951-4F02-9197-5210AFD65001}" srcId="{2F380D1F-68EA-4E38-889E-493E055FB562}" destId="{433DAAA8-D1F6-4406-A345-27F876C82FD9}" srcOrd="1" destOrd="0" parTransId="{6E3B802B-C9A2-43EA-B667-473D23F7AC35}" sibTransId="{42E47518-B036-4FC8-8C4A-6E05DA8AA48A}"/>
    <dgm:cxn modelId="{250500D1-963A-47B2-89BB-D5AFE7B85CFA}" type="presOf" srcId="{FFBFF1F8-8297-4A3B-A16F-B41DE00BC771}" destId="{4B17151E-8673-4AAB-B56B-9A219EC49DF6}" srcOrd="0" destOrd="0" presId="urn:microsoft.com/office/officeart/2005/8/layout/vList5"/>
    <dgm:cxn modelId="{3E36601B-A1A1-428D-A49E-4454D40AB3A6}" type="presOf" srcId="{2F380D1F-68EA-4E38-889E-493E055FB562}" destId="{A7EFF7F7-943C-46A2-88E8-6D8649742FF6}" srcOrd="0" destOrd="0" presId="urn:microsoft.com/office/officeart/2005/8/layout/vList5"/>
    <dgm:cxn modelId="{77AB8800-CA5A-4FD4-9DED-2A3E144102E4}" srcId="{61B4DD2D-278E-47E1-B881-E2476068F61A}" destId="{01BE8F07-CCE0-43D3-B006-C4C23CA9939D}" srcOrd="2" destOrd="0" parTransId="{C9321D5C-5B3F-4F4F-9EC7-2D3FFF0A0A76}" sibTransId="{A243760E-AFB9-4F85-88E0-1B2CD406D756}"/>
    <dgm:cxn modelId="{22FE374C-00AD-4B59-8F57-99FD027B264D}" srcId="{7DB6D675-8768-434A-A0CD-FB4646D030F6}" destId="{5E351907-E63E-49B1-B7A4-70115D4D05A0}" srcOrd="1" destOrd="0" parTransId="{B5C14DE4-1219-4FBC-AD06-CD2FB94DA749}" sibTransId="{54F97894-5F3C-402A-8A9B-5ED2D9D27E2E}"/>
    <dgm:cxn modelId="{7236113E-D906-4E83-85C1-99F6C3DAFE89}" type="presOf" srcId="{0C8F7E42-C86D-4623-86B1-63F8D53C6FA7}" destId="{4B17151E-8673-4AAB-B56B-9A219EC49DF6}" srcOrd="0" destOrd="6" presId="urn:microsoft.com/office/officeart/2005/8/layout/vList5"/>
    <dgm:cxn modelId="{E3DFB885-2FAB-4775-8AA8-F6EA55E8148F}" type="presOf" srcId="{61B4DD2D-278E-47E1-B881-E2476068F61A}" destId="{A3F588F3-833B-4ECC-A269-2E9B53EE3D73}" srcOrd="0" destOrd="0" presId="urn:microsoft.com/office/officeart/2005/8/layout/vList5"/>
    <dgm:cxn modelId="{88838EEC-DDCD-4A13-9289-E440FE636A12}" type="presOf" srcId="{51BB4FF1-D4D0-46ED-986C-4C4EB23533F5}" destId="{4DD32C2A-A1FE-4CB0-A810-0D71EC5F5265}" srcOrd="0" destOrd="0" presId="urn:microsoft.com/office/officeart/2005/8/layout/vList5"/>
    <dgm:cxn modelId="{FECF35C2-C909-4A15-89B4-824F9D5D946D}" type="presOf" srcId="{37D35D0E-C078-47A9-8763-69B32D94C567}" destId="{C413F7A6-4AF5-45DF-AA85-196CBEB0B305}" srcOrd="0" destOrd="1" presId="urn:microsoft.com/office/officeart/2005/8/layout/vList5"/>
    <dgm:cxn modelId="{C979FA4E-3299-477D-A234-937A952960FD}" type="presOf" srcId="{AD134C8A-9E22-4E6D-8E15-2A04C3F64CE7}" destId="{4B17151E-8673-4AAB-B56B-9A219EC49DF6}" srcOrd="0" destOrd="3" presId="urn:microsoft.com/office/officeart/2005/8/layout/vList5"/>
    <dgm:cxn modelId="{EE60E3E4-F799-49E2-B094-98D179EC0EB4}" srcId="{C24C37AD-0EB8-4D37-B1CE-90A88B8E6E26}" destId="{51BB4FF1-D4D0-46ED-986C-4C4EB23533F5}" srcOrd="1" destOrd="0" parTransId="{DE1DBFC4-681A-4A5E-B4A3-8BD1548E5DCC}" sibTransId="{071D7EC4-53BE-4747-9D95-A74736F7A99A}"/>
    <dgm:cxn modelId="{1005EBA7-D32E-40E2-AE71-2B88D7293AE5}" srcId="{FFBFF1F8-8297-4A3B-A16F-B41DE00BC771}" destId="{555300EE-CB9B-4794-A110-2BEA25A78DFB}" srcOrd="0" destOrd="0" parTransId="{DD3BF0FE-EA8C-4AC3-9FF3-71749B485035}" sibTransId="{97487433-DB10-42B4-8985-9ACC04BF1497}"/>
    <dgm:cxn modelId="{23F4B06B-2021-41F2-AE12-B18DB456F9CF}" type="presOf" srcId="{C24C37AD-0EB8-4D37-B1CE-90A88B8E6E26}" destId="{7C2298D4-4FEF-4E9D-8D51-DA5A3CBC9E24}" srcOrd="0" destOrd="0" presId="urn:microsoft.com/office/officeart/2005/8/layout/vList5"/>
    <dgm:cxn modelId="{633B0525-B05B-424B-BA67-5082B07C965C}" srcId="{51BB4FF1-D4D0-46ED-986C-4C4EB23533F5}" destId="{F5B21BC8-89C4-44C6-9184-B952DF2373A2}" srcOrd="3" destOrd="0" parTransId="{1506B07F-3804-4C01-AC3F-F1A42CD2E690}" sibTransId="{2EE53184-6524-4E18-996D-0067EAB42F6D}"/>
    <dgm:cxn modelId="{E18CD2E7-42BA-4034-82FC-C1C317D356BD}" srcId="{51BB4FF1-D4D0-46ED-986C-4C4EB23533F5}" destId="{37D35D0E-C078-47A9-8763-69B32D94C567}" srcOrd="1" destOrd="0" parTransId="{6800420B-48AC-4211-A5AB-E56439834EBC}" sibTransId="{E34A2102-A53A-4A46-B097-6B478B437479}"/>
    <dgm:cxn modelId="{0A066F3B-287E-4E32-85AD-B18EB7BFE2EB}" type="presOf" srcId="{C6716B12-4E9C-43CE-A780-1A52A91A72E2}" destId="{50C8102D-F6A6-4A1F-917F-E4546AAED3B8}" srcOrd="0" destOrd="0" presId="urn:microsoft.com/office/officeart/2005/8/layout/vList5"/>
    <dgm:cxn modelId="{DAE829C3-7AED-4243-9D21-1EA125C841F3}" srcId="{7DB6D675-8768-434A-A0CD-FB4646D030F6}" destId="{0C8F7E42-C86D-4623-86B1-63F8D53C6FA7}" srcOrd="0" destOrd="0" parTransId="{3CA3FED6-898A-48FD-9731-E6617BF5B4AB}" sibTransId="{50993B2F-6A2F-4540-9BF3-D241978549F1}"/>
    <dgm:cxn modelId="{BA533B8A-ABB3-4388-8257-1CBEC3328ADF}" type="presOf" srcId="{D204778C-5202-4F0D-9DC7-8E03F5279933}" destId="{4B17151E-8673-4AAB-B56B-9A219EC49DF6}" srcOrd="0" destOrd="8" presId="urn:microsoft.com/office/officeart/2005/8/layout/vList5"/>
    <dgm:cxn modelId="{F9EB19AD-4534-4CF8-B682-370C4762CCD8}" srcId="{C24C37AD-0EB8-4D37-B1CE-90A88B8E6E26}" destId="{2F380D1F-68EA-4E38-889E-493E055FB562}" srcOrd="2" destOrd="0" parTransId="{7207A038-073C-46C6-8804-41FDEC9ED28E}" sibTransId="{60A5DB23-68F9-4EE8-9EF6-4F9E8BA7C5E3}"/>
    <dgm:cxn modelId="{994B3344-4FD2-4DC9-85C7-9337590B1CDA}" type="presOf" srcId="{F5B21BC8-89C4-44C6-9184-B952DF2373A2}" destId="{C413F7A6-4AF5-45DF-AA85-196CBEB0B305}" srcOrd="0" destOrd="3" presId="urn:microsoft.com/office/officeart/2005/8/layout/vList5"/>
    <dgm:cxn modelId="{25A55377-60D1-462F-9BD3-66339444DF58}" type="presOf" srcId="{A6B2EBF8-722A-49B7-A93B-76BFCC64870D}" destId="{50C8102D-F6A6-4A1F-917F-E4546AAED3B8}" srcOrd="0" destOrd="2" presId="urn:microsoft.com/office/officeart/2005/8/layout/vList5"/>
    <dgm:cxn modelId="{B06F2CA4-8189-4C46-8417-96C2C73443D7}" srcId="{61B4DD2D-278E-47E1-B881-E2476068F61A}" destId="{12CE6012-ACBE-4472-BA56-0106672D4058}" srcOrd="1" destOrd="0" parTransId="{757E843C-50BB-4365-B1F9-A661F931EDE2}" sibTransId="{17D1EF23-C750-426D-AA56-E8D4A0489ED5}"/>
    <dgm:cxn modelId="{42D2834A-E2BF-4A04-A1BA-950A4955724C}" srcId="{61B4DD2D-278E-47E1-B881-E2476068F61A}" destId="{D204778C-5202-4F0D-9DC7-8E03F5279933}" srcOrd="4" destOrd="0" parTransId="{E1302059-5003-42AE-A5D6-15586AB19DC3}" sibTransId="{8A8B75B5-B920-46B5-B88A-E11634B10422}"/>
    <dgm:cxn modelId="{FD616F62-0DD5-4295-BC40-97496921378F}" type="presOf" srcId="{5E351907-E63E-49B1-B7A4-70115D4D05A0}" destId="{4B17151E-8673-4AAB-B56B-9A219EC49DF6}" srcOrd="0" destOrd="7" presId="urn:microsoft.com/office/officeart/2005/8/layout/vList5"/>
    <dgm:cxn modelId="{84836CF5-17A4-4A91-A571-47A02B5CED09}" type="presOf" srcId="{01BE8F07-CCE0-43D3-B006-C4C23CA9939D}" destId="{4B17151E-8673-4AAB-B56B-9A219EC49DF6}" srcOrd="0" destOrd="4" presId="urn:microsoft.com/office/officeart/2005/8/layout/vList5"/>
    <dgm:cxn modelId="{D3605751-6FC0-47D1-9DE6-BF1D61825B38}" srcId="{433DAAA8-D1F6-4406-A345-27F876C82FD9}" destId="{A6B2EBF8-722A-49B7-A93B-76BFCC64870D}" srcOrd="0" destOrd="0" parTransId="{A957663A-A192-4A55-B62C-C66EE2C1408A}" sibTransId="{AC71BCE1-315C-4D77-B09D-A5F782E3EB9B}"/>
    <dgm:cxn modelId="{335E0969-612A-4E93-9917-4ED51022B50E}" srcId="{61B4DD2D-278E-47E1-B881-E2476068F61A}" destId="{FFBFF1F8-8297-4A3B-A16F-B41DE00BC771}" srcOrd="0" destOrd="0" parTransId="{225D70BF-7FFD-4F22-BBB2-4A428C4AB5D9}" sibTransId="{A55F1D34-CC2B-48DF-A3D0-4F7113794400}"/>
    <dgm:cxn modelId="{518241C2-0180-4438-8A77-4EDE2A7579B5}" type="presOf" srcId="{12CE6012-ACBE-4472-BA56-0106672D4058}" destId="{4B17151E-8673-4AAB-B56B-9A219EC49DF6}" srcOrd="0" destOrd="2" presId="urn:microsoft.com/office/officeart/2005/8/layout/vList5"/>
    <dgm:cxn modelId="{96091A51-B8ED-4482-AF9D-98E06F5F4ACE}" srcId="{51BB4FF1-D4D0-46ED-986C-4C4EB23533F5}" destId="{020666A2-FE28-4C21-8F2F-0918C37A1D4F}" srcOrd="0" destOrd="0" parTransId="{C9E8841C-8533-4AAD-B534-D9A935E64436}" sibTransId="{FB19B751-7290-4864-94F6-C3AD96D9BBF1}"/>
    <dgm:cxn modelId="{62911EEB-2266-4287-8304-D6AA5EA2F665}" type="presOf" srcId="{555300EE-CB9B-4794-A110-2BEA25A78DFB}" destId="{4B17151E-8673-4AAB-B56B-9A219EC49DF6}" srcOrd="0" destOrd="1" presId="urn:microsoft.com/office/officeart/2005/8/layout/vList5"/>
    <dgm:cxn modelId="{7BAD00B2-86C4-480F-ABD6-433922E7CA6B}" type="presOf" srcId="{020666A2-FE28-4C21-8F2F-0918C37A1D4F}" destId="{C413F7A6-4AF5-45DF-AA85-196CBEB0B305}" srcOrd="0" destOrd="0" presId="urn:microsoft.com/office/officeart/2005/8/layout/vList5"/>
    <dgm:cxn modelId="{307C4F4E-1227-4ABB-BDEC-76F855303774}" srcId="{51BB4FF1-D4D0-46ED-986C-4C4EB23533F5}" destId="{7E083D09-0FAC-4DA0-B08A-51079E86F5EF}" srcOrd="2" destOrd="0" parTransId="{3BA4DB1E-263A-44BA-ADDF-33CE63E2BC74}" sibTransId="{A9A329FB-EAAF-4662-B7B3-04CC69559BF3}"/>
    <dgm:cxn modelId="{859F64BE-5467-4AEC-9415-9B3AD00FC2DA}" type="presOf" srcId="{433DAAA8-D1F6-4406-A345-27F876C82FD9}" destId="{50C8102D-F6A6-4A1F-917F-E4546AAED3B8}" srcOrd="0" destOrd="1" presId="urn:microsoft.com/office/officeart/2005/8/layout/vList5"/>
    <dgm:cxn modelId="{418785C1-5CE9-40FF-A7D1-E179640AB4F8}" srcId="{61B4DD2D-278E-47E1-B881-E2476068F61A}" destId="{7DB6D675-8768-434A-A0CD-FB4646D030F6}" srcOrd="3" destOrd="0" parTransId="{81695A1B-805B-4B4E-89DA-77A3B0422276}" sibTransId="{82678D1A-227B-4B23-B29D-DC230394CE3F}"/>
    <dgm:cxn modelId="{4E7FF525-5BB3-455B-97E4-1454FFE3D06B}" type="presOf" srcId="{7DB6D675-8768-434A-A0CD-FB4646D030F6}" destId="{4B17151E-8673-4AAB-B56B-9A219EC49DF6}" srcOrd="0" destOrd="5" presId="urn:microsoft.com/office/officeart/2005/8/layout/vList5"/>
    <dgm:cxn modelId="{855E2ADF-CFFD-4BFC-8BC9-6617A8575B80}" type="presOf" srcId="{7E083D09-0FAC-4DA0-B08A-51079E86F5EF}" destId="{C413F7A6-4AF5-45DF-AA85-196CBEB0B305}" srcOrd="0" destOrd="2" presId="urn:microsoft.com/office/officeart/2005/8/layout/vList5"/>
    <dgm:cxn modelId="{3DE4F43E-2C0B-4979-8C05-11AFAFEE2D06}" srcId="{61B4DD2D-278E-47E1-B881-E2476068F61A}" destId="{10F0F799-7471-4745-BBC5-27CDE68420B5}" srcOrd="5" destOrd="0" parTransId="{DF95E6C3-1AF6-4659-82D6-CC67A0AFACA9}" sibTransId="{C0943E8D-96A6-401B-B397-B186967E175E}"/>
    <dgm:cxn modelId="{992ABECD-0305-4A9B-BF8B-33A28D207138}" srcId="{2F380D1F-68EA-4E38-889E-493E055FB562}" destId="{C6716B12-4E9C-43CE-A780-1A52A91A72E2}" srcOrd="0" destOrd="0" parTransId="{DF6E9D7C-1576-4D7A-AD92-3E5737D12CEE}" sibTransId="{7091B280-EEC3-4F6E-8EE2-60949047F919}"/>
    <dgm:cxn modelId="{CBAA4266-A4FE-4119-AEF2-68FEF568FEAC}" srcId="{C24C37AD-0EB8-4D37-B1CE-90A88B8E6E26}" destId="{61B4DD2D-278E-47E1-B881-E2476068F61A}" srcOrd="0" destOrd="0" parTransId="{2A58ADCB-76C1-4536-AB0A-6B63ADC58A8F}" sibTransId="{7EFD72A4-F74B-4BE2-8F60-1AF6B61ED483}"/>
    <dgm:cxn modelId="{A69019EB-9D8F-4086-A966-48CB843C325C}" type="presOf" srcId="{10F0F799-7471-4745-BBC5-27CDE68420B5}" destId="{4B17151E-8673-4AAB-B56B-9A219EC49DF6}" srcOrd="0" destOrd="9" presId="urn:microsoft.com/office/officeart/2005/8/layout/vList5"/>
    <dgm:cxn modelId="{394012A4-F2C2-4A4E-A018-ED494D015A0D}" type="presParOf" srcId="{7C2298D4-4FEF-4E9D-8D51-DA5A3CBC9E24}" destId="{8135B5F0-AD93-47E0-96B8-C4EE65194E3D}" srcOrd="0" destOrd="0" presId="urn:microsoft.com/office/officeart/2005/8/layout/vList5"/>
    <dgm:cxn modelId="{0D79C381-875E-48F5-B3B5-34A400D8D761}" type="presParOf" srcId="{8135B5F0-AD93-47E0-96B8-C4EE65194E3D}" destId="{A3F588F3-833B-4ECC-A269-2E9B53EE3D73}" srcOrd="0" destOrd="0" presId="urn:microsoft.com/office/officeart/2005/8/layout/vList5"/>
    <dgm:cxn modelId="{0F62A1A8-7AA7-4343-B7B2-0F390C651929}" type="presParOf" srcId="{8135B5F0-AD93-47E0-96B8-C4EE65194E3D}" destId="{4B17151E-8673-4AAB-B56B-9A219EC49DF6}" srcOrd="1" destOrd="0" presId="urn:microsoft.com/office/officeart/2005/8/layout/vList5"/>
    <dgm:cxn modelId="{7A306D14-D30D-4AB4-B6E0-7852D6B91EE2}" type="presParOf" srcId="{7C2298D4-4FEF-4E9D-8D51-DA5A3CBC9E24}" destId="{05C649C6-46FF-44C9-8A1C-7FD5FA8697C7}" srcOrd="1" destOrd="0" presId="urn:microsoft.com/office/officeart/2005/8/layout/vList5"/>
    <dgm:cxn modelId="{B184F391-42FB-4F60-8E01-016778E1BB1D}" type="presParOf" srcId="{7C2298D4-4FEF-4E9D-8D51-DA5A3CBC9E24}" destId="{32F2469D-75ED-4C0F-88AB-3C016D0ADC61}" srcOrd="2" destOrd="0" presId="urn:microsoft.com/office/officeart/2005/8/layout/vList5"/>
    <dgm:cxn modelId="{89E559D5-3D41-4A5D-918E-B83E63C8BD3D}" type="presParOf" srcId="{32F2469D-75ED-4C0F-88AB-3C016D0ADC61}" destId="{4DD32C2A-A1FE-4CB0-A810-0D71EC5F5265}" srcOrd="0" destOrd="0" presId="urn:microsoft.com/office/officeart/2005/8/layout/vList5"/>
    <dgm:cxn modelId="{D9D53F91-0CB7-4E12-8036-CF122D5C53F8}" type="presParOf" srcId="{32F2469D-75ED-4C0F-88AB-3C016D0ADC61}" destId="{C413F7A6-4AF5-45DF-AA85-196CBEB0B305}" srcOrd="1" destOrd="0" presId="urn:microsoft.com/office/officeart/2005/8/layout/vList5"/>
    <dgm:cxn modelId="{59A95758-4A84-4C1A-A174-EA1E769CF166}" type="presParOf" srcId="{7C2298D4-4FEF-4E9D-8D51-DA5A3CBC9E24}" destId="{A6625F77-CDA2-4270-9377-8F6BF6BEA075}" srcOrd="3" destOrd="0" presId="urn:microsoft.com/office/officeart/2005/8/layout/vList5"/>
    <dgm:cxn modelId="{CF674AE4-6990-433C-ABA8-CF57FC0330CE}" type="presParOf" srcId="{7C2298D4-4FEF-4E9D-8D51-DA5A3CBC9E24}" destId="{D4683E90-3708-4081-8408-FF7E451E3DE0}" srcOrd="4" destOrd="0" presId="urn:microsoft.com/office/officeart/2005/8/layout/vList5"/>
    <dgm:cxn modelId="{530CBD77-4F93-4F1A-9DD9-DAFB7322F882}" type="presParOf" srcId="{D4683E90-3708-4081-8408-FF7E451E3DE0}" destId="{A7EFF7F7-943C-46A2-88E8-6D8649742FF6}" srcOrd="0" destOrd="0" presId="urn:microsoft.com/office/officeart/2005/8/layout/vList5"/>
    <dgm:cxn modelId="{4EC3AF17-69D7-4FD4-A89C-641664E7FCCC}" type="presParOf" srcId="{D4683E90-3708-4081-8408-FF7E451E3DE0}" destId="{50C8102D-F6A6-4A1F-917F-E4546AAED3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D138F-88E4-4098-A5E3-514A2C708228}">
      <dsp:nvSpPr>
        <dsp:cNvPr id="0" name=""/>
        <dsp:cNvSpPr/>
      </dsp:nvSpPr>
      <dsp:spPr>
        <a:xfrm>
          <a:off x="0" y="2573699"/>
          <a:ext cx="6096000" cy="16886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Kabullenme</a:t>
          </a:r>
          <a:endParaRPr lang="tr-TR" sz="3300" kern="1200" dirty="0"/>
        </a:p>
      </dsp:txBody>
      <dsp:txXfrm>
        <a:off x="0" y="2573699"/>
        <a:ext cx="6096000" cy="911857"/>
      </dsp:txXfrm>
    </dsp:sp>
    <dsp:sp modelId="{9C8A5050-C0B6-4FCD-AA92-1E48AB10E44F}">
      <dsp:nvSpPr>
        <dsp:cNvPr id="0" name=""/>
        <dsp:cNvSpPr/>
      </dsp:nvSpPr>
      <dsp:spPr>
        <a:xfrm>
          <a:off x="0" y="3451784"/>
          <a:ext cx="3047999" cy="776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Yayılma: Yenilik ile ilgili bilgi aktarma</a:t>
          </a:r>
          <a:endParaRPr lang="tr-TR" sz="1900" kern="1200" dirty="0"/>
        </a:p>
      </dsp:txBody>
      <dsp:txXfrm>
        <a:off x="0" y="3451784"/>
        <a:ext cx="3047999" cy="776767"/>
      </dsp:txXfrm>
    </dsp:sp>
    <dsp:sp modelId="{8F8E8744-EF76-480E-86C9-FF388227556E}">
      <dsp:nvSpPr>
        <dsp:cNvPr id="0" name=""/>
        <dsp:cNvSpPr/>
      </dsp:nvSpPr>
      <dsp:spPr>
        <a:xfrm>
          <a:off x="3048000" y="3451784"/>
          <a:ext cx="3047999" cy="7767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/>
            <a:t>Benimseme: Yeniliğin kullanılması ile ilgili karar.</a:t>
          </a:r>
          <a:endParaRPr lang="tr-TR" sz="1900" kern="1200" dirty="0"/>
        </a:p>
      </dsp:txBody>
      <dsp:txXfrm>
        <a:off x="3048000" y="3451784"/>
        <a:ext cx="3047999" cy="776767"/>
      </dsp:txXfrm>
    </dsp:sp>
    <dsp:sp modelId="{31A5F3EF-0BCA-42E5-987C-5AADD4D370C4}">
      <dsp:nvSpPr>
        <dsp:cNvPr id="0" name=""/>
        <dsp:cNvSpPr/>
      </dsp:nvSpPr>
      <dsp:spPr>
        <a:xfrm rot="10800000">
          <a:off x="0" y="1922"/>
          <a:ext cx="6096000" cy="259710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300" kern="1200" dirty="0" smtClean="0"/>
            <a:t>Müşterinin öğretim programı ve ürünlerini kabul etmesi</a:t>
          </a:r>
          <a:endParaRPr lang="tr-TR" sz="3300" kern="1200" dirty="0"/>
        </a:p>
      </dsp:txBody>
      <dsp:txXfrm rot="10800000">
        <a:off x="0" y="1922"/>
        <a:ext cx="6096000" cy="1687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3423-B628-40A5-9CF4-CF88A833C9D4}">
      <dsp:nvSpPr>
        <dsp:cNvPr id="0" name=""/>
        <dsp:cNvSpPr/>
      </dsp:nvSpPr>
      <dsp:spPr>
        <a:xfrm>
          <a:off x="0" y="692713"/>
          <a:ext cx="2086192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Yenilik</a:t>
          </a:r>
          <a:endParaRPr lang="tr-TR" sz="2200" kern="1200" dirty="0"/>
        </a:p>
      </dsp:txBody>
      <dsp:txXfrm>
        <a:off x="0" y="692713"/>
        <a:ext cx="2086192" cy="435600"/>
      </dsp:txXfrm>
    </dsp:sp>
    <dsp:sp modelId="{89D69501-87B7-4666-9473-CAF6EA13EF75}">
      <dsp:nvSpPr>
        <dsp:cNvPr id="0" name=""/>
        <dsp:cNvSpPr/>
      </dsp:nvSpPr>
      <dsp:spPr>
        <a:xfrm>
          <a:off x="2086192" y="12088"/>
          <a:ext cx="417238" cy="179685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3CC98-F35F-47A5-87CF-425F65BBFA58}">
      <dsp:nvSpPr>
        <dsp:cNvPr id="0" name=""/>
        <dsp:cNvSpPr/>
      </dsp:nvSpPr>
      <dsp:spPr>
        <a:xfrm>
          <a:off x="2670326" y="12088"/>
          <a:ext cx="5674444" cy="1796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Yeniliğin avantajı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 Değerler, ihtiyaçlar ve tecrübeler ile uyumu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Yeniliğin karmaşıklığı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Yeniliği deneyebilme becerisi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Sonuçların </a:t>
          </a:r>
          <a:r>
            <a:rPr lang="tr-TR" sz="2200" kern="1200" dirty="0" err="1" smtClean="0"/>
            <a:t>gözlenebilirliği</a:t>
          </a:r>
          <a:endParaRPr lang="tr-TR" sz="2200" kern="1200" dirty="0"/>
        </a:p>
      </dsp:txBody>
      <dsp:txXfrm>
        <a:off x="2670326" y="12088"/>
        <a:ext cx="5674444" cy="1796850"/>
      </dsp:txXfrm>
    </dsp:sp>
    <dsp:sp modelId="{FBE5B598-C704-4216-9018-02BCBD970297}">
      <dsp:nvSpPr>
        <dsp:cNvPr id="0" name=""/>
        <dsp:cNvSpPr/>
      </dsp:nvSpPr>
      <dsp:spPr>
        <a:xfrm>
          <a:off x="0" y="1901751"/>
          <a:ext cx="2088232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İletişim</a:t>
          </a:r>
          <a:endParaRPr lang="tr-TR" sz="2200" kern="1200" dirty="0"/>
        </a:p>
      </dsp:txBody>
      <dsp:txXfrm>
        <a:off x="0" y="1901751"/>
        <a:ext cx="2088232" cy="435600"/>
      </dsp:txXfrm>
    </dsp:sp>
    <dsp:sp modelId="{7EB00D8A-BB86-4E3A-B301-360229A7F846}">
      <dsp:nvSpPr>
        <dsp:cNvPr id="0" name=""/>
        <dsp:cNvSpPr/>
      </dsp:nvSpPr>
      <dsp:spPr>
        <a:xfrm>
          <a:off x="2088231" y="1888139"/>
          <a:ext cx="417646" cy="462825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ACD76-076E-4194-A621-88F19C7AD515}">
      <dsp:nvSpPr>
        <dsp:cNvPr id="0" name=""/>
        <dsp:cNvSpPr/>
      </dsp:nvSpPr>
      <dsp:spPr>
        <a:xfrm>
          <a:off x="2672936" y="1888139"/>
          <a:ext cx="5679991" cy="462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Bilgilendirme: Doğrudan ve dolaylı reklam</a:t>
          </a:r>
          <a:endParaRPr lang="tr-TR" sz="2200" kern="1200" dirty="0"/>
        </a:p>
      </dsp:txBody>
      <dsp:txXfrm>
        <a:off x="2672936" y="1888139"/>
        <a:ext cx="5679991" cy="462825"/>
      </dsp:txXfrm>
    </dsp:sp>
    <dsp:sp modelId="{738AED6F-495F-41E9-9841-2A5227111253}">
      <dsp:nvSpPr>
        <dsp:cNvPr id="0" name=""/>
        <dsp:cNvSpPr/>
      </dsp:nvSpPr>
      <dsp:spPr>
        <a:xfrm>
          <a:off x="0" y="3110789"/>
          <a:ext cx="2086192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Zaman</a:t>
          </a:r>
          <a:endParaRPr lang="tr-TR" sz="2200" kern="1200" dirty="0"/>
        </a:p>
      </dsp:txBody>
      <dsp:txXfrm>
        <a:off x="0" y="3110789"/>
        <a:ext cx="2086192" cy="435600"/>
      </dsp:txXfrm>
    </dsp:sp>
    <dsp:sp modelId="{A832AD45-873E-4837-B31A-6C9916362B8F}">
      <dsp:nvSpPr>
        <dsp:cNvPr id="0" name=""/>
        <dsp:cNvSpPr/>
      </dsp:nvSpPr>
      <dsp:spPr>
        <a:xfrm>
          <a:off x="2086192" y="2430164"/>
          <a:ext cx="417238" cy="1796850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EF91D-5112-4150-8DC3-E7E9D16FA156}">
      <dsp:nvSpPr>
        <dsp:cNvPr id="0" name=""/>
        <dsp:cNvSpPr/>
      </dsp:nvSpPr>
      <dsp:spPr>
        <a:xfrm>
          <a:off x="2670326" y="2430164"/>
          <a:ext cx="5674444" cy="1796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Yenilikçiler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Erken benimseyenler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Erken çoğunluk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Geciken çoğunluk</a:t>
          </a:r>
          <a:endParaRPr lang="tr-T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Geri kalanlar</a:t>
          </a:r>
          <a:endParaRPr lang="tr-TR" sz="2200" kern="1200" dirty="0"/>
        </a:p>
      </dsp:txBody>
      <dsp:txXfrm>
        <a:off x="2670326" y="2430164"/>
        <a:ext cx="5674444" cy="1796850"/>
      </dsp:txXfrm>
    </dsp:sp>
    <dsp:sp modelId="{5EB4C349-17BD-491E-A593-1F97AB37E250}">
      <dsp:nvSpPr>
        <dsp:cNvPr id="0" name=""/>
        <dsp:cNvSpPr/>
      </dsp:nvSpPr>
      <dsp:spPr>
        <a:xfrm>
          <a:off x="0" y="4319826"/>
          <a:ext cx="2086192" cy="43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Sosyal Sistem</a:t>
          </a:r>
          <a:endParaRPr lang="tr-TR" sz="2200" kern="1200" dirty="0"/>
        </a:p>
      </dsp:txBody>
      <dsp:txXfrm>
        <a:off x="0" y="4319826"/>
        <a:ext cx="2086192" cy="435600"/>
      </dsp:txXfrm>
    </dsp:sp>
    <dsp:sp modelId="{47C566C2-740D-473A-9884-3EDC7F5995EF}">
      <dsp:nvSpPr>
        <dsp:cNvPr id="0" name=""/>
        <dsp:cNvSpPr/>
      </dsp:nvSpPr>
      <dsp:spPr>
        <a:xfrm>
          <a:off x="2086192" y="4306214"/>
          <a:ext cx="417238" cy="462825"/>
        </a:xfrm>
        <a:prstGeom prst="leftBrace">
          <a:avLst>
            <a:gd name="adj1" fmla="val 35000"/>
            <a:gd name="adj2" fmla="val 5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6160F-C22A-4770-A1B0-38A2DB9B6EE6}">
      <dsp:nvSpPr>
        <dsp:cNvPr id="0" name=""/>
        <dsp:cNvSpPr/>
      </dsp:nvSpPr>
      <dsp:spPr>
        <a:xfrm>
          <a:off x="2670326" y="4306214"/>
          <a:ext cx="5674444" cy="4628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kern="1200" dirty="0" smtClean="0"/>
            <a:t>Hedef kitledeki liderler, paydaşlar ve ilişkiler</a:t>
          </a:r>
          <a:endParaRPr lang="tr-TR" sz="2200" kern="1200" dirty="0"/>
        </a:p>
      </dsp:txBody>
      <dsp:txXfrm>
        <a:off x="2670326" y="4306214"/>
        <a:ext cx="5674444" cy="4628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CE3BD-EF5B-4D7B-A39D-3A165DE052D2}">
      <dsp:nvSpPr>
        <dsp:cNvPr id="0" name=""/>
        <dsp:cNvSpPr/>
      </dsp:nvSpPr>
      <dsp:spPr>
        <a:xfrm>
          <a:off x="946680" y="4299"/>
          <a:ext cx="1149449" cy="57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Configuration</a:t>
          </a:r>
          <a:r>
            <a:rPr lang="tr-TR" sz="1200" kern="1200" dirty="0" smtClean="0"/>
            <a:t> (Konfigürasyon)</a:t>
          </a:r>
          <a:endParaRPr lang="tr-TR" sz="1200" kern="1200" dirty="0"/>
        </a:p>
      </dsp:txBody>
      <dsp:txXfrm>
        <a:off x="963513" y="21132"/>
        <a:ext cx="1115783" cy="541058"/>
      </dsp:txXfrm>
    </dsp:sp>
    <dsp:sp modelId="{05DDC5DE-BBA9-4EB3-910A-0C1AE3C4C665}">
      <dsp:nvSpPr>
        <dsp:cNvPr id="0" name=""/>
        <dsp:cNvSpPr/>
      </dsp:nvSpPr>
      <dsp:spPr>
        <a:xfrm>
          <a:off x="1061625" y="579023"/>
          <a:ext cx="114944" cy="43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43"/>
              </a:lnTo>
              <a:lnTo>
                <a:pt x="114944" y="4310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6334A8-8055-474E-B05E-5F4817B0F7E8}">
      <dsp:nvSpPr>
        <dsp:cNvPr id="0" name=""/>
        <dsp:cNvSpPr/>
      </dsp:nvSpPr>
      <dsp:spPr>
        <a:xfrm>
          <a:off x="1176570" y="722704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Bireysel</a:t>
          </a:r>
          <a:endParaRPr lang="tr-TR" sz="1200" kern="1200" dirty="0"/>
        </a:p>
      </dsp:txBody>
      <dsp:txXfrm>
        <a:off x="1193403" y="739537"/>
        <a:ext cx="885893" cy="541058"/>
      </dsp:txXfrm>
    </dsp:sp>
    <dsp:sp modelId="{6A47B7F6-6376-4189-8C95-2D06E76AEA7E}">
      <dsp:nvSpPr>
        <dsp:cNvPr id="0" name=""/>
        <dsp:cNvSpPr/>
      </dsp:nvSpPr>
      <dsp:spPr>
        <a:xfrm>
          <a:off x="1061625" y="579023"/>
          <a:ext cx="114944" cy="114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449"/>
              </a:lnTo>
              <a:lnTo>
                <a:pt x="114944" y="11494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D1C52-5208-445D-964C-7E2A63629558}">
      <dsp:nvSpPr>
        <dsp:cNvPr id="0" name=""/>
        <dsp:cNvSpPr/>
      </dsp:nvSpPr>
      <dsp:spPr>
        <a:xfrm>
          <a:off x="1176570" y="1441110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Grup</a:t>
          </a:r>
          <a:endParaRPr lang="tr-TR" sz="1200" kern="1200" dirty="0"/>
        </a:p>
      </dsp:txBody>
      <dsp:txXfrm>
        <a:off x="1193403" y="1457943"/>
        <a:ext cx="885893" cy="541058"/>
      </dsp:txXfrm>
    </dsp:sp>
    <dsp:sp modelId="{1966D06A-8095-408A-ACD6-A022FA637A7E}">
      <dsp:nvSpPr>
        <dsp:cNvPr id="0" name=""/>
        <dsp:cNvSpPr/>
      </dsp:nvSpPr>
      <dsp:spPr>
        <a:xfrm>
          <a:off x="1061625" y="579023"/>
          <a:ext cx="114944" cy="1867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854"/>
              </a:lnTo>
              <a:lnTo>
                <a:pt x="114944" y="18678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B39D44-AA05-48F9-A3B8-753AC28EE14C}">
      <dsp:nvSpPr>
        <dsp:cNvPr id="0" name=""/>
        <dsp:cNvSpPr/>
      </dsp:nvSpPr>
      <dsp:spPr>
        <a:xfrm>
          <a:off x="1176570" y="2159516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Kurumsal</a:t>
          </a:r>
          <a:endParaRPr lang="tr-TR" sz="1200" kern="1200" dirty="0"/>
        </a:p>
      </dsp:txBody>
      <dsp:txXfrm>
        <a:off x="1193403" y="2176349"/>
        <a:ext cx="885893" cy="541058"/>
      </dsp:txXfrm>
    </dsp:sp>
    <dsp:sp modelId="{EE03AF63-D596-4F9C-9364-A1D9B22BC45D}">
      <dsp:nvSpPr>
        <dsp:cNvPr id="0" name=""/>
        <dsp:cNvSpPr/>
      </dsp:nvSpPr>
      <dsp:spPr>
        <a:xfrm>
          <a:off x="1061625" y="579023"/>
          <a:ext cx="114944" cy="2586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6260"/>
              </a:lnTo>
              <a:lnTo>
                <a:pt x="114944" y="25862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B6025-DF84-4221-A605-0A4E96CE1879}">
      <dsp:nvSpPr>
        <dsp:cNvPr id="0" name=""/>
        <dsp:cNvSpPr/>
      </dsp:nvSpPr>
      <dsp:spPr>
        <a:xfrm>
          <a:off x="1176570" y="2877922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Kültürel ilişkiler</a:t>
          </a:r>
          <a:endParaRPr lang="tr-TR" sz="1200" kern="1200" dirty="0"/>
        </a:p>
      </dsp:txBody>
      <dsp:txXfrm>
        <a:off x="1193403" y="2894755"/>
        <a:ext cx="885893" cy="541058"/>
      </dsp:txXfrm>
    </dsp:sp>
    <dsp:sp modelId="{FC5392AA-84FA-4E05-A6B0-5C150C183E73}">
      <dsp:nvSpPr>
        <dsp:cNvPr id="0" name=""/>
        <dsp:cNvSpPr/>
      </dsp:nvSpPr>
      <dsp:spPr>
        <a:xfrm>
          <a:off x="2383491" y="4299"/>
          <a:ext cx="1149449" cy="57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Linkage</a:t>
          </a:r>
          <a:r>
            <a:rPr lang="tr-TR" sz="1200" kern="1200" dirty="0" smtClean="0"/>
            <a:t> (İlişki)</a:t>
          </a:r>
          <a:endParaRPr lang="tr-TR" sz="1200" kern="1200" dirty="0"/>
        </a:p>
      </dsp:txBody>
      <dsp:txXfrm>
        <a:off x="2400324" y="21132"/>
        <a:ext cx="1115783" cy="541058"/>
      </dsp:txXfrm>
    </dsp:sp>
    <dsp:sp modelId="{5F9A2319-7F67-451E-9AE7-4A170E07EDB3}">
      <dsp:nvSpPr>
        <dsp:cNvPr id="0" name=""/>
        <dsp:cNvSpPr/>
      </dsp:nvSpPr>
      <dsp:spPr>
        <a:xfrm>
          <a:off x="2498436" y="579023"/>
          <a:ext cx="114944" cy="43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43"/>
              </a:lnTo>
              <a:lnTo>
                <a:pt x="114944" y="4310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4AEDA-087A-485E-9175-877D198A4826}">
      <dsp:nvSpPr>
        <dsp:cNvPr id="0" name=""/>
        <dsp:cNvSpPr/>
      </dsp:nvSpPr>
      <dsp:spPr>
        <a:xfrm>
          <a:off x="2613381" y="722704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Formal</a:t>
          </a:r>
          <a:endParaRPr lang="tr-TR" sz="1200" kern="1200" dirty="0"/>
        </a:p>
      </dsp:txBody>
      <dsp:txXfrm>
        <a:off x="2630214" y="739537"/>
        <a:ext cx="885893" cy="541058"/>
      </dsp:txXfrm>
    </dsp:sp>
    <dsp:sp modelId="{31B8F4CC-E959-48B3-9430-8746363352A1}">
      <dsp:nvSpPr>
        <dsp:cNvPr id="0" name=""/>
        <dsp:cNvSpPr/>
      </dsp:nvSpPr>
      <dsp:spPr>
        <a:xfrm>
          <a:off x="2498436" y="579023"/>
          <a:ext cx="114944" cy="114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449"/>
              </a:lnTo>
              <a:lnTo>
                <a:pt x="114944" y="11494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4D1DA1-FDB8-4909-ABFA-D6181BFE3946}">
      <dsp:nvSpPr>
        <dsp:cNvPr id="0" name=""/>
        <dsp:cNvSpPr/>
      </dsp:nvSpPr>
      <dsp:spPr>
        <a:xfrm>
          <a:off x="2613381" y="1441110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err="1" smtClean="0"/>
            <a:t>Informal</a:t>
          </a:r>
          <a:endParaRPr lang="tr-TR" sz="1200" kern="1200" dirty="0"/>
        </a:p>
      </dsp:txBody>
      <dsp:txXfrm>
        <a:off x="2630214" y="1457943"/>
        <a:ext cx="885893" cy="541058"/>
      </dsp:txXfrm>
    </dsp:sp>
    <dsp:sp modelId="{965B0653-CB8F-4A32-894C-DAEC176897FD}">
      <dsp:nvSpPr>
        <dsp:cNvPr id="0" name=""/>
        <dsp:cNvSpPr/>
      </dsp:nvSpPr>
      <dsp:spPr>
        <a:xfrm>
          <a:off x="3820303" y="4299"/>
          <a:ext cx="1149449" cy="57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Environment (Çevre)</a:t>
          </a:r>
          <a:endParaRPr lang="tr-TR" sz="1200" kern="1200" dirty="0"/>
        </a:p>
      </dsp:txBody>
      <dsp:txXfrm>
        <a:off x="3837136" y="21132"/>
        <a:ext cx="1115783" cy="541058"/>
      </dsp:txXfrm>
    </dsp:sp>
    <dsp:sp modelId="{81F6718F-AFCE-48E0-B8EA-180D16789C4A}">
      <dsp:nvSpPr>
        <dsp:cNvPr id="0" name=""/>
        <dsp:cNvSpPr/>
      </dsp:nvSpPr>
      <dsp:spPr>
        <a:xfrm>
          <a:off x="3935248" y="579023"/>
          <a:ext cx="114944" cy="43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43"/>
              </a:lnTo>
              <a:lnTo>
                <a:pt x="114944" y="4310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A8F9DA-726F-45D2-AB83-DE87605156F9}">
      <dsp:nvSpPr>
        <dsp:cNvPr id="0" name=""/>
        <dsp:cNvSpPr/>
      </dsp:nvSpPr>
      <dsp:spPr>
        <a:xfrm>
          <a:off x="4050193" y="722704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Fiziksel</a:t>
          </a:r>
          <a:endParaRPr lang="tr-TR" sz="1200" kern="1200" dirty="0"/>
        </a:p>
      </dsp:txBody>
      <dsp:txXfrm>
        <a:off x="4067026" y="739537"/>
        <a:ext cx="885893" cy="541058"/>
      </dsp:txXfrm>
    </dsp:sp>
    <dsp:sp modelId="{A0728807-2AE7-4DFD-9031-AFE6E411E8A4}">
      <dsp:nvSpPr>
        <dsp:cNvPr id="0" name=""/>
        <dsp:cNvSpPr/>
      </dsp:nvSpPr>
      <dsp:spPr>
        <a:xfrm>
          <a:off x="3935248" y="579023"/>
          <a:ext cx="114944" cy="11494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449"/>
              </a:lnTo>
              <a:lnTo>
                <a:pt x="114944" y="11494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EEFED1-D08E-4610-AF69-2F7A264B1C60}">
      <dsp:nvSpPr>
        <dsp:cNvPr id="0" name=""/>
        <dsp:cNvSpPr/>
      </dsp:nvSpPr>
      <dsp:spPr>
        <a:xfrm>
          <a:off x="4050193" y="1441110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Sosyal</a:t>
          </a:r>
          <a:endParaRPr lang="tr-TR" sz="1200" kern="1200" dirty="0"/>
        </a:p>
      </dsp:txBody>
      <dsp:txXfrm>
        <a:off x="4067026" y="1457943"/>
        <a:ext cx="885893" cy="541058"/>
      </dsp:txXfrm>
    </dsp:sp>
    <dsp:sp modelId="{CF75AE28-EE91-433D-8185-7E76232514FD}">
      <dsp:nvSpPr>
        <dsp:cNvPr id="0" name=""/>
        <dsp:cNvSpPr/>
      </dsp:nvSpPr>
      <dsp:spPr>
        <a:xfrm>
          <a:off x="3935248" y="579023"/>
          <a:ext cx="114944" cy="1867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854"/>
              </a:lnTo>
              <a:lnTo>
                <a:pt x="114944" y="186785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9259F-A802-4136-AF06-EB079B1D1259}">
      <dsp:nvSpPr>
        <dsp:cNvPr id="0" name=""/>
        <dsp:cNvSpPr/>
      </dsp:nvSpPr>
      <dsp:spPr>
        <a:xfrm>
          <a:off x="4050193" y="2159516"/>
          <a:ext cx="919559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Entelektüel </a:t>
          </a:r>
          <a:endParaRPr lang="tr-TR" sz="1200" kern="1200" dirty="0"/>
        </a:p>
      </dsp:txBody>
      <dsp:txXfrm>
        <a:off x="4067026" y="2176349"/>
        <a:ext cx="885893" cy="541058"/>
      </dsp:txXfrm>
    </dsp:sp>
    <dsp:sp modelId="{43FA05DB-2683-45EB-870A-AB9F86604C38}">
      <dsp:nvSpPr>
        <dsp:cNvPr id="0" name=""/>
        <dsp:cNvSpPr/>
      </dsp:nvSpPr>
      <dsp:spPr>
        <a:xfrm>
          <a:off x="5257115" y="4299"/>
          <a:ext cx="1149449" cy="5747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Resource (Kaynak)</a:t>
          </a:r>
          <a:endParaRPr lang="tr-TR" sz="1200" kern="1200" dirty="0"/>
        </a:p>
      </dsp:txBody>
      <dsp:txXfrm>
        <a:off x="5273948" y="21132"/>
        <a:ext cx="1115783" cy="541058"/>
      </dsp:txXfrm>
    </dsp:sp>
    <dsp:sp modelId="{A76C37FB-AC57-491F-B0B9-AC4D4A11B46D}">
      <dsp:nvSpPr>
        <dsp:cNvPr id="0" name=""/>
        <dsp:cNvSpPr/>
      </dsp:nvSpPr>
      <dsp:spPr>
        <a:xfrm>
          <a:off x="5372059" y="579023"/>
          <a:ext cx="114944" cy="431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043"/>
              </a:lnTo>
              <a:lnTo>
                <a:pt x="114944" y="43104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FAE39-B145-41CC-B2D7-F4A9FE32B8C5}">
      <dsp:nvSpPr>
        <dsp:cNvPr id="0" name=""/>
        <dsp:cNvSpPr/>
      </dsp:nvSpPr>
      <dsp:spPr>
        <a:xfrm>
          <a:off x="5487004" y="722704"/>
          <a:ext cx="1973705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Kavramsal kaynaklar</a:t>
          </a:r>
          <a:endParaRPr lang="tr-T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Teknik beceri ve destek</a:t>
          </a:r>
          <a:endParaRPr lang="tr-TR" sz="900" kern="1200" dirty="0"/>
        </a:p>
      </dsp:txBody>
      <dsp:txXfrm>
        <a:off x="5503837" y="739537"/>
        <a:ext cx="1940039" cy="541058"/>
      </dsp:txXfrm>
    </dsp:sp>
    <dsp:sp modelId="{8566933A-F1DE-40B0-8D4D-C7A78BA04B07}">
      <dsp:nvSpPr>
        <dsp:cNvPr id="0" name=""/>
        <dsp:cNvSpPr/>
      </dsp:nvSpPr>
      <dsp:spPr>
        <a:xfrm>
          <a:off x="5372059" y="579023"/>
          <a:ext cx="114944" cy="12136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3622"/>
              </a:lnTo>
              <a:lnTo>
                <a:pt x="114944" y="121362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B0AB9-1598-460A-975F-ABD1A8C1947F}">
      <dsp:nvSpPr>
        <dsp:cNvPr id="0" name=""/>
        <dsp:cNvSpPr/>
      </dsp:nvSpPr>
      <dsp:spPr>
        <a:xfrm>
          <a:off x="5487004" y="1441110"/>
          <a:ext cx="1973705" cy="703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Etki kaynakları</a:t>
          </a:r>
          <a:endParaRPr lang="tr-T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İtibar, marka ödül...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Ödül ve negatif etki kaynakları</a:t>
          </a:r>
          <a:endParaRPr lang="tr-TR" sz="900" kern="1200" dirty="0"/>
        </a:p>
      </dsp:txBody>
      <dsp:txXfrm>
        <a:off x="5507596" y="1461702"/>
        <a:ext cx="1932521" cy="661888"/>
      </dsp:txXfrm>
    </dsp:sp>
    <dsp:sp modelId="{FEABDA8A-6208-408E-943D-FECA2FA4EF29}">
      <dsp:nvSpPr>
        <dsp:cNvPr id="0" name=""/>
        <dsp:cNvSpPr/>
      </dsp:nvSpPr>
      <dsp:spPr>
        <a:xfrm>
          <a:off x="5372059" y="579023"/>
          <a:ext cx="114944" cy="1996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6202"/>
              </a:lnTo>
              <a:lnTo>
                <a:pt x="114944" y="199620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6ED87-87E1-4375-8F9F-46F17B8E2E42}">
      <dsp:nvSpPr>
        <dsp:cNvPr id="0" name=""/>
        <dsp:cNvSpPr/>
      </dsp:nvSpPr>
      <dsp:spPr>
        <a:xfrm>
          <a:off x="5487004" y="2287863"/>
          <a:ext cx="1973705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Maddi kaynaklar</a:t>
          </a:r>
          <a:endParaRPr lang="tr-T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Finansal destek</a:t>
          </a:r>
          <a:endParaRPr lang="tr-T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Materyal kaynakları</a:t>
          </a:r>
          <a:endParaRPr lang="tr-TR" sz="900" kern="1200" dirty="0"/>
        </a:p>
      </dsp:txBody>
      <dsp:txXfrm>
        <a:off x="5503837" y="2304696"/>
        <a:ext cx="1940039" cy="541058"/>
      </dsp:txXfrm>
    </dsp:sp>
    <dsp:sp modelId="{9B8794EB-492C-4DB5-9706-9E57F68E028B}">
      <dsp:nvSpPr>
        <dsp:cNvPr id="0" name=""/>
        <dsp:cNvSpPr/>
      </dsp:nvSpPr>
      <dsp:spPr>
        <a:xfrm>
          <a:off x="5372059" y="579023"/>
          <a:ext cx="114944" cy="271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4608"/>
              </a:lnTo>
              <a:lnTo>
                <a:pt x="114944" y="271460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DED1E-C971-435D-B957-32087107F159}">
      <dsp:nvSpPr>
        <dsp:cNvPr id="0" name=""/>
        <dsp:cNvSpPr/>
      </dsp:nvSpPr>
      <dsp:spPr>
        <a:xfrm>
          <a:off x="5487004" y="3006269"/>
          <a:ext cx="1973705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Personel kaynakları</a:t>
          </a:r>
          <a:endParaRPr lang="tr-TR" sz="1200" kern="1200" dirty="0"/>
        </a:p>
      </dsp:txBody>
      <dsp:txXfrm>
        <a:off x="5503837" y="3023102"/>
        <a:ext cx="1940039" cy="541058"/>
      </dsp:txXfrm>
    </dsp:sp>
    <dsp:sp modelId="{43E82A7D-BEA7-496B-8094-21C356BC3A5B}">
      <dsp:nvSpPr>
        <dsp:cNvPr id="0" name=""/>
        <dsp:cNvSpPr/>
      </dsp:nvSpPr>
      <dsp:spPr>
        <a:xfrm>
          <a:off x="5372059" y="579023"/>
          <a:ext cx="114944" cy="3433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3014"/>
              </a:lnTo>
              <a:lnTo>
                <a:pt x="114944" y="3433014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561AE-F908-4A78-97D0-BEFE5E46DE22}">
      <dsp:nvSpPr>
        <dsp:cNvPr id="0" name=""/>
        <dsp:cNvSpPr/>
      </dsp:nvSpPr>
      <dsp:spPr>
        <a:xfrm>
          <a:off x="5487004" y="3724675"/>
          <a:ext cx="1973705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Kurumsal kaynaklar</a:t>
          </a:r>
          <a:endParaRPr lang="tr-T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900" kern="1200" dirty="0" smtClean="0"/>
            <a:t>Teknoloji/iletişim ve personel altyapısı</a:t>
          </a:r>
          <a:endParaRPr lang="tr-TR" sz="900" kern="1200" dirty="0"/>
        </a:p>
      </dsp:txBody>
      <dsp:txXfrm>
        <a:off x="5503837" y="3741508"/>
        <a:ext cx="1940039" cy="541058"/>
      </dsp:txXfrm>
    </dsp:sp>
    <dsp:sp modelId="{B921E806-C92A-47EA-88B6-A914D05E14D2}">
      <dsp:nvSpPr>
        <dsp:cNvPr id="0" name=""/>
        <dsp:cNvSpPr/>
      </dsp:nvSpPr>
      <dsp:spPr>
        <a:xfrm>
          <a:off x="5372059" y="579023"/>
          <a:ext cx="114944" cy="4151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1419"/>
              </a:lnTo>
              <a:lnTo>
                <a:pt x="114944" y="415141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9188E-E3B0-49FF-A670-1BB81B53CD35}">
      <dsp:nvSpPr>
        <dsp:cNvPr id="0" name=""/>
        <dsp:cNvSpPr/>
      </dsp:nvSpPr>
      <dsp:spPr>
        <a:xfrm>
          <a:off x="5487004" y="4443081"/>
          <a:ext cx="1973714" cy="5747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kern="1200" dirty="0" smtClean="0"/>
            <a:t>Zaman kaynağı</a:t>
          </a:r>
          <a:endParaRPr lang="tr-TR" sz="1200" kern="1200" dirty="0"/>
        </a:p>
      </dsp:txBody>
      <dsp:txXfrm>
        <a:off x="5503837" y="4459914"/>
        <a:ext cx="1940048" cy="541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7151E-8673-4AAB-B56B-9A219EC49DF6}">
      <dsp:nvSpPr>
        <dsp:cNvPr id="0" name=""/>
        <dsp:cNvSpPr/>
      </dsp:nvSpPr>
      <dsp:spPr>
        <a:xfrm rot="5400000">
          <a:off x="4545173" y="-1504418"/>
          <a:ext cx="2343716" cy="5380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Sınıflar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Rezervasyon ve Düzenleme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Medya araçları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Planlama ve Kontrol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Diğer ekipmanlar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Ulaşım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Öğrenen ve eğitmen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Eğitim amaçlı ziyaretler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Konaklama 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Yiyecek</a:t>
          </a:r>
          <a:endParaRPr lang="tr-TR" sz="1400" kern="1200" dirty="0"/>
        </a:p>
      </dsp:txBody>
      <dsp:txXfrm rot="-5400000">
        <a:off x="3026664" y="128502"/>
        <a:ext cx="5266325" cy="2114894"/>
      </dsp:txXfrm>
    </dsp:sp>
    <dsp:sp modelId="{A3F588F3-833B-4ECC-A269-2E9B53EE3D73}">
      <dsp:nvSpPr>
        <dsp:cNvPr id="0" name=""/>
        <dsp:cNvSpPr/>
      </dsp:nvSpPr>
      <dsp:spPr>
        <a:xfrm>
          <a:off x="0" y="856"/>
          <a:ext cx="3026664" cy="23701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Öğretim sunumu</a:t>
          </a:r>
          <a:endParaRPr lang="tr-TR" sz="4000" kern="1200" dirty="0"/>
        </a:p>
      </dsp:txBody>
      <dsp:txXfrm>
        <a:off x="115703" y="116559"/>
        <a:ext cx="2795258" cy="2138780"/>
      </dsp:txXfrm>
    </dsp:sp>
    <dsp:sp modelId="{C413F7A6-4AF5-45DF-AA85-196CBEB0B305}">
      <dsp:nvSpPr>
        <dsp:cNvPr id="0" name=""/>
        <dsp:cNvSpPr/>
      </dsp:nvSpPr>
      <dsp:spPr>
        <a:xfrm rot="5400000">
          <a:off x="5277599" y="232222"/>
          <a:ext cx="878865" cy="5380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Paketleme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Çoğaltma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Depolama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Taşıma</a:t>
          </a:r>
          <a:endParaRPr lang="tr-TR" sz="1400" kern="1200" dirty="0"/>
        </a:p>
      </dsp:txBody>
      <dsp:txXfrm rot="-5400000">
        <a:off x="3026664" y="2526061"/>
        <a:ext cx="5337833" cy="793059"/>
      </dsp:txXfrm>
    </dsp:sp>
    <dsp:sp modelId="{4DD32C2A-A1FE-4CB0-A810-0D71EC5F5265}">
      <dsp:nvSpPr>
        <dsp:cNvPr id="0" name=""/>
        <dsp:cNvSpPr/>
      </dsp:nvSpPr>
      <dsp:spPr>
        <a:xfrm>
          <a:off x="0" y="2489552"/>
          <a:ext cx="3026664" cy="109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Materyaller</a:t>
          </a:r>
          <a:endParaRPr lang="tr-TR" sz="4000" kern="1200" dirty="0"/>
        </a:p>
      </dsp:txBody>
      <dsp:txXfrm>
        <a:off x="53628" y="2543180"/>
        <a:ext cx="2919408" cy="991325"/>
      </dsp:txXfrm>
    </dsp:sp>
    <dsp:sp modelId="{50C8102D-F6A6-4A1F-917F-E4546AAED3B8}">
      <dsp:nvSpPr>
        <dsp:cNvPr id="0" name=""/>
        <dsp:cNvSpPr/>
      </dsp:nvSpPr>
      <dsp:spPr>
        <a:xfrm rot="5400000">
          <a:off x="5277599" y="1449312"/>
          <a:ext cx="878865" cy="5380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Zamanın planlanması</a:t>
          </a:r>
          <a:endParaRPr lang="tr-T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Eğiticilerin eğitimi</a:t>
          </a:r>
          <a:endParaRPr lang="tr-TR" sz="1400" kern="1200" dirty="0"/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400" kern="1200" dirty="0" smtClean="0"/>
            <a:t>Öğretme ve sunum becerisi geliştirme</a:t>
          </a:r>
          <a:endParaRPr lang="tr-TR" sz="1400" kern="1200" dirty="0"/>
        </a:p>
      </dsp:txBody>
      <dsp:txXfrm rot="-5400000">
        <a:off x="3026664" y="3743151"/>
        <a:ext cx="5337833" cy="793059"/>
      </dsp:txXfrm>
    </dsp:sp>
    <dsp:sp modelId="{A7EFF7F7-943C-46A2-88E8-6D8649742FF6}">
      <dsp:nvSpPr>
        <dsp:cNvPr id="0" name=""/>
        <dsp:cNvSpPr/>
      </dsp:nvSpPr>
      <dsp:spPr>
        <a:xfrm>
          <a:off x="0" y="3706643"/>
          <a:ext cx="3026664" cy="109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Eğiticiler</a:t>
          </a:r>
          <a:endParaRPr lang="tr-TR" sz="4000" kern="1200" dirty="0"/>
        </a:p>
      </dsp:txBody>
      <dsp:txXfrm>
        <a:off x="53628" y="3760271"/>
        <a:ext cx="2919408" cy="991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99664-22BE-4BD0-BE5F-15618B945947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D4216-A7BE-4C46-8793-CF42A4C404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74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2D2CF-A01B-4515-8B40-3DC3425826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D0AA-A564-40E6-BDF9-FE3371FD07B4}" type="datetimeFigureOut">
              <a:rPr lang="en-US" smtClean="0"/>
              <a:pPr/>
              <a:t>10/3/2012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2430-FB11-4C87-BF1D-6F488A17F2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8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Asıl başlık stili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BAE467E-92E9-495D-A8CD-472163592E7E}" type="datetimeFigureOut">
              <a:rPr lang="tr-TR" smtClean="0"/>
              <a:t>03.10.2012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215DA0B-11DF-4EDA-8DC9-C021D3340C1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Doç.Dr</a:t>
            </a:r>
            <a:r>
              <a:rPr lang="tr-TR" dirty="0" smtClean="0"/>
              <a:t>. Şirin Karadeniz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</a:t>
            </a:r>
            <a:r>
              <a:rPr lang="tr-TR" dirty="0" err="1" smtClean="0"/>
              <a:t>uygulamasI</a:t>
            </a:r>
            <a:r>
              <a:rPr lang="tr-TR" dirty="0" smtClean="0"/>
              <a:t> için planlama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79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785" y="1719263"/>
            <a:ext cx="5653829" cy="4406900"/>
          </a:xfrm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TASARIMI MODELİ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1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tr-TR" dirty="0" smtClean="0"/>
          </a:p>
          <a:p>
            <a:endParaRPr lang="tr-TR" dirty="0" smtClean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PLANLANMIŞ DEĞİŞİM</a:t>
            </a:r>
            <a:endParaRPr lang="tr-T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10848412"/>
              </p:ext>
            </p:extLst>
          </p:nvPr>
        </p:nvGraphicFramePr>
        <p:xfrm>
          <a:off x="1547664" y="1700808"/>
          <a:ext cx="6096000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104896"/>
              </p:ext>
            </p:extLst>
          </p:nvPr>
        </p:nvGraphicFramePr>
        <p:xfrm>
          <a:off x="323528" y="1672208"/>
          <a:ext cx="8352928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ROGERS’A GÖRE YAYILMA SÜRECİNİN DÖRT ÖĞESİ: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35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777471"/>
              </p:ext>
            </p:extLst>
          </p:nvPr>
        </p:nvGraphicFramePr>
        <p:xfrm>
          <a:off x="381000" y="1719262"/>
          <a:ext cx="8407400" cy="5022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CLER MODELİ: Uygulama PLANI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117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02631"/>
              </p:ext>
            </p:extLst>
          </p:nvPr>
        </p:nvGraphicFramePr>
        <p:xfrm>
          <a:off x="381000" y="1719262"/>
          <a:ext cx="8407400" cy="48060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</a:t>
            </a:r>
            <a:r>
              <a:rPr lang="tr-TR" dirty="0" err="1" smtClean="0"/>
              <a:t>kararlarI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42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269</TotalTime>
  <Words>192</Words>
  <Application>Microsoft Office PowerPoint</Application>
  <PresentationFormat>Ekran Gösterisi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Grid</vt:lpstr>
      <vt:lpstr>Öğretim uygulamasI için planlama</vt:lpstr>
      <vt:lpstr>Öğretim TASARIMI MODELİ</vt:lpstr>
      <vt:lpstr>PLANLANMIŞ DEĞİŞİM</vt:lpstr>
      <vt:lpstr>ROGERS’A GÖRE YAYILMA SÜRECİNİN DÖRT ÖĞESİ:</vt:lpstr>
      <vt:lpstr>CLER MODELİ: Uygulama PLANI</vt:lpstr>
      <vt:lpstr>Uygulama kararlarI</vt:lpstr>
    </vt:vector>
  </TitlesOfParts>
  <Company>Bahçeşehir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tasarImcIsInIn iş yerindeki görevi</dc:title>
  <dc:creator>sirin.karadeniz</dc:creator>
  <cp:lastModifiedBy>sirin.karadeniz</cp:lastModifiedBy>
  <cp:revision>21</cp:revision>
  <dcterms:created xsi:type="dcterms:W3CDTF">2012-10-02T08:51:37Z</dcterms:created>
  <dcterms:modified xsi:type="dcterms:W3CDTF">2012-10-03T13:56:40Z</dcterms:modified>
</cp:coreProperties>
</file>